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68" r:id="rId2"/>
    <p:sldId id="341" r:id="rId3"/>
    <p:sldId id="342" r:id="rId4"/>
    <p:sldId id="343" r:id="rId5"/>
    <p:sldId id="344" r:id="rId6"/>
    <p:sldId id="353" r:id="rId7"/>
    <p:sldId id="354" r:id="rId8"/>
    <p:sldId id="355" r:id="rId9"/>
    <p:sldId id="356" r:id="rId10"/>
    <p:sldId id="362" r:id="rId11"/>
    <p:sldId id="363" r:id="rId12"/>
    <p:sldId id="357" r:id="rId13"/>
    <p:sldId id="358" r:id="rId14"/>
    <p:sldId id="360" r:id="rId15"/>
    <p:sldId id="361" r:id="rId16"/>
    <p:sldId id="351" r:id="rId17"/>
    <p:sldId id="345" r:id="rId18"/>
    <p:sldId id="346" r:id="rId19"/>
    <p:sldId id="347" r:id="rId20"/>
    <p:sldId id="348" r:id="rId21"/>
    <p:sldId id="349" r:id="rId22"/>
    <p:sldId id="350" r:id="rId23"/>
    <p:sldId id="340" r:id="rId24"/>
  </p:sldIdLst>
  <p:sldSz cx="9906000" cy="6858000" type="A4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F14F3-5159-4DE6-8AC1-9C4A9E4BA451}" type="datetimeFigureOut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F93B0-F009-4C45-A940-09348804D9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863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9FCF5D46-F628-41EB-B535-8FB05F31E895}" type="slidenum">
              <a:rPr lang="en-US" altLang="ja-JP"/>
              <a:pPr eaLnBrk="1" hangingPunct="1"/>
              <a:t>6</a:t>
            </a:fld>
            <a:endParaRPr lang="en-US" altLang="ja-JP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722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54F8BD9D-7060-4649-A5BF-7B1D63CEF4C0}" type="slidenum">
              <a:rPr lang="en-US" altLang="ja-JP"/>
              <a:pPr eaLnBrk="1" hangingPunct="1"/>
              <a:t>7</a:t>
            </a:fld>
            <a:endParaRPr lang="en-US" altLang="ja-JP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621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99CC9F82-D2EE-4335-B050-BA583FF24392}" type="slidenum">
              <a:rPr lang="en-US" altLang="ja-JP"/>
              <a:pPr eaLnBrk="1" hangingPunct="1"/>
              <a:t>8</a:t>
            </a:fld>
            <a:endParaRPr lang="en-US" altLang="ja-JP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45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5CF70872-C0F9-4A48-BAA8-4432248A3554}" type="slidenum">
              <a:rPr lang="en-US" altLang="ja-JP"/>
              <a:pPr eaLnBrk="1" hangingPunct="1"/>
              <a:t>9</a:t>
            </a:fld>
            <a:endParaRPr lang="en-US" altLang="ja-JP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293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BE53683E-DDB9-4A83-AE90-D1FB29006C40}" type="slidenum">
              <a:rPr lang="en-US" altLang="ja-JP"/>
              <a:pPr eaLnBrk="1" hangingPunct="1"/>
              <a:t>10</a:t>
            </a:fld>
            <a:endParaRPr lang="en-US" altLang="ja-JP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183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AEF81E13-2F4F-4122-8B9C-E498DB91B895}" type="slidenum">
              <a:rPr lang="en-US" altLang="ja-JP"/>
              <a:pPr eaLnBrk="1" hangingPunct="1"/>
              <a:t>12</a:t>
            </a:fld>
            <a:endParaRPr lang="en-US" altLang="ja-JP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263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1E57BD81-FA1F-43B9-80F9-42034B6B3EB5}" type="slidenum">
              <a:rPr lang="en-US" altLang="ja-JP"/>
              <a:pPr eaLnBrk="1" hangingPunct="1"/>
              <a:t>13</a:t>
            </a:fld>
            <a:endParaRPr lang="en-US" altLang="ja-JP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569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C355DFA4-C328-4F74-BE37-EF90D13E9641}" type="slidenum">
              <a:rPr lang="en-US" altLang="ja-JP"/>
              <a:pPr eaLnBrk="1" hangingPunct="1"/>
              <a:t>14</a:t>
            </a:fld>
            <a:endParaRPr lang="en-US" altLang="ja-JP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582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4ADC98D3-4737-4C67-AFB6-FB811E0034BC}" type="slidenum">
              <a:rPr lang="en-US" altLang="ja-JP"/>
              <a:pPr eaLnBrk="1" hangingPunct="1"/>
              <a:t>15</a:t>
            </a:fld>
            <a:endParaRPr lang="en-US" altLang="ja-JP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666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686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944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830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83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703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983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634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367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13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00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26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C8279-E3F0-4B39-A96E-20750B938B31}" type="datetimeFigureOut">
              <a:rPr kumimoji="1" lang="ja-JP" altLang="en-US" smtClean="0"/>
              <a:t>2020/4/23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1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500906"/>
            <a:ext cx="9751454" cy="1325563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7200" dirty="0" smtClean="0"/>
              <a:t>ヨシュア　</a:t>
            </a:r>
            <a:r>
              <a:rPr lang="ja-JP" altLang="en-US" sz="7200" dirty="0"/>
              <a:t>２</a:t>
            </a:r>
            <a:r>
              <a:rPr lang="ja-JP" altLang="en-US" sz="7200" dirty="0" smtClean="0"/>
              <a:t>話</a:t>
            </a:r>
            <a:r>
              <a:rPr lang="en-US" altLang="ja-JP" sz="7200" dirty="0" smtClean="0"/>
              <a:t/>
            </a:r>
            <a:br>
              <a:rPr lang="en-US" altLang="ja-JP" sz="7200" dirty="0" smtClean="0"/>
            </a:br>
            <a:r>
              <a:rPr lang="en-US" altLang="ja-JP" sz="7200" dirty="0"/>
              <a:t/>
            </a:r>
            <a:br>
              <a:rPr lang="en-US" altLang="ja-JP" sz="7200" dirty="0"/>
            </a:br>
            <a:r>
              <a:rPr lang="ja-JP" altLang="en-US" sz="7200" dirty="0" smtClean="0"/>
              <a:t>ヨルダンがわをわたれ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405313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050" y="0"/>
            <a:ext cx="9251950" cy="6858000"/>
          </a:xfr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2700000" scaled="1"/>
            <a:tileRect/>
          </a:gradFill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altLang="ja-JP" sz="3600" dirty="0"/>
          </a:p>
          <a:p>
            <a:pPr eaLnBrk="1" hangingPunct="1">
              <a:buFontTx/>
              <a:buNone/>
              <a:defRPr/>
            </a:pPr>
            <a:r>
              <a:rPr lang="ja-JP" altLang="en-US" sz="5400" dirty="0"/>
              <a:t>つよくあれ。</a:t>
            </a:r>
            <a:endParaRPr lang="en-US" altLang="ja-JP" sz="5400" dirty="0"/>
          </a:p>
          <a:p>
            <a:pPr eaLnBrk="1" hangingPunct="1">
              <a:buFontTx/>
              <a:buNone/>
              <a:defRPr/>
            </a:pPr>
            <a:r>
              <a:rPr lang="ja-JP" altLang="en-US" sz="5400" dirty="0"/>
              <a:t>おおしくあれ。</a:t>
            </a:r>
            <a:endParaRPr lang="en-US" altLang="ja-JP" sz="5400" dirty="0"/>
          </a:p>
          <a:p>
            <a:pPr eaLnBrk="1" hangingPunct="1">
              <a:buFontTx/>
              <a:buNone/>
              <a:defRPr/>
            </a:pPr>
            <a:r>
              <a:rPr lang="ja-JP" altLang="en-US" sz="5400" dirty="0"/>
              <a:t>おそれてはならない。</a:t>
            </a:r>
            <a:endParaRPr lang="en-US" altLang="ja-JP" sz="5400" dirty="0"/>
          </a:p>
          <a:p>
            <a:pPr eaLnBrk="1" hangingPunct="1">
              <a:buFontTx/>
              <a:buNone/>
              <a:defRPr/>
            </a:pPr>
            <a:r>
              <a:rPr lang="ja-JP" altLang="en-US" sz="5400" dirty="0"/>
              <a:t>おののいてはならない。</a:t>
            </a:r>
            <a:endParaRPr lang="en-US" altLang="ja-JP" sz="5400" dirty="0"/>
          </a:p>
          <a:p>
            <a:pPr eaLnBrk="1" hangingPunct="1">
              <a:buFontTx/>
              <a:buNone/>
              <a:defRPr/>
            </a:pPr>
            <a:endParaRPr lang="ja-JP" altLang="ja-JP" sz="3600" dirty="0"/>
          </a:p>
        </p:txBody>
      </p:sp>
    </p:spTree>
    <p:extLst>
      <p:ext uri="{BB962C8B-B14F-4D97-AF65-F5344CB8AC3E}">
        <p14:creationId xmlns:p14="http://schemas.microsoft.com/office/powerpoint/2010/main" val="200509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4338" y="0"/>
            <a:ext cx="9110662" cy="6453188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ja-JP" altLang="en-US" sz="6600" dirty="0"/>
              <a:t>あなたのかみ、</a:t>
            </a:r>
            <a:r>
              <a:rPr lang="ja-JP" altLang="en-US" sz="6600" b="1" dirty="0"/>
              <a:t>しゅ</a:t>
            </a:r>
            <a:r>
              <a:rPr lang="ja-JP" altLang="en-US" sz="6600" dirty="0"/>
              <a:t>が、</a:t>
            </a:r>
            <a:endParaRPr lang="en-US" altLang="ja-JP" sz="6600" dirty="0"/>
          </a:p>
          <a:p>
            <a:pPr eaLnBrk="1" hangingPunct="1">
              <a:buFontTx/>
              <a:buNone/>
              <a:defRPr/>
            </a:pPr>
            <a:r>
              <a:rPr lang="ja-JP" altLang="en-US" sz="6600" dirty="0"/>
              <a:t>あなたのいくところ</a:t>
            </a:r>
            <a:endParaRPr lang="en-US" altLang="ja-JP" sz="6600" dirty="0"/>
          </a:p>
          <a:p>
            <a:pPr eaLnBrk="1" hangingPunct="1">
              <a:buFontTx/>
              <a:buNone/>
              <a:defRPr/>
            </a:pPr>
            <a:r>
              <a:rPr lang="ja-JP" altLang="en-US" sz="6600" dirty="0"/>
              <a:t>どこにでも、</a:t>
            </a:r>
            <a:endParaRPr lang="en-US" altLang="ja-JP" sz="6600" dirty="0"/>
          </a:p>
          <a:p>
            <a:pPr eaLnBrk="1" hangingPunct="1">
              <a:buFontTx/>
              <a:buNone/>
              <a:defRPr/>
            </a:pPr>
            <a:r>
              <a:rPr lang="ja-JP" altLang="en-US" sz="6600" dirty="0"/>
              <a:t>あなたとともに</a:t>
            </a:r>
            <a:endParaRPr lang="en-US" altLang="ja-JP" sz="6600" dirty="0"/>
          </a:p>
          <a:p>
            <a:pPr eaLnBrk="1" hangingPunct="1">
              <a:buFontTx/>
              <a:buNone/>
              <a:defRPr/>
            </a:pPr>
            <a:r>
              <a:rPr lang="ja-JP" altLang="en-US" sz="6600" dirty="0"/>
              <a:t>あるからである。</a:t>
            </a:r>
            <a:br>
              <a:rPr lang="ja-JP" altLang="en-US" sz="6600" dirty="0"/>
            </a:br>
            <a:endParaRPr lang="en-US" altLang="ja-JP" sz="6600" dirty="0"/>
          </a:p>
          <a:p>
            <a:pPr marL="0" indent="0">
              <a:buNone/>
              <a:defRPr/>
            </a:pPr>
            <a:endParaRPr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72998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8" name="Group 6"/>
          <p:cNvGrpSpPr>
            <a:grpSpLocks/>
          </p:cNvGrpSpPr>
          <p:nvPr/>
        </p:nvGrpSpPr>
        <p:grpSpPr bwMode="auto">
          <a:xfrm>
            <a:off x="4592638" y="-3843338"/>
            <a:ext cx="6767512" cy="6024563"/>
            <a:chOff x="1927" y="-471"/>
            <a:chExt cx="4263" cy="3795"/>
          </a:xfrm>
        </p:grpSpPr>
        <p:sp>
          <p:nvSpPr>
            <p:cNvPr id="18436" name="Freeform 4"/>
            <p:cNvSpPr>
              <a:spLocks/>
            </p:cNvSpPr>
            <p:nvPr/>
          </p:nvSpPr>
          <p:spPr bwMode="auto">
            <a:xfrm>
              <a:off x="1927" y="210"/>
              <a:ext cx="3583" cy="3114"/>
            </a:xfrm>
            <a:custGeom>
              <a:avLst/>
              <a:gdLst>
                <a:gd name="T0" fmla="*/ 244 w 5217"/>
                <a:gd name="T1" fmla="*/ 125 h 4339"/>
                <a:gd name="T2" fmla="*/ 192 w 5217"/>
                <a:gd name="T3" fmla="*/ 280 h 4339"/>
                <a:gd name="T4" fmla="*/ 150 w 5217"/>
                <a:gd name="T5" fmla="*/ 454 h 4339"/>
                <a:gd name="T6" fmla="*/ 97 w 5217"/>
                <a:gd name="T7" fmla="*/ 466 h 4339"/>
                <a:gd name="T8" fmla="*/ 11 w 5217"/>
                <a:gd name="T9" fmla="*/ 497 h 4339"/>
                <a:gd name="T10" fmla="*/ 30 w 5217"/>
                <a:gd name="T11" fmla="*/ 527 h 4339"/>
                <a:gd name="T12" fmla="*/ 87 w 5217"/>
                <a:gd name="T13" fmla="*/ 553 h 4339"/>
                <a:gd name="T14" fmla="*/ 178 w 5217"/>
                <a:gd name="T15" fmla="*/ 553 h 4339"/>
                <a:gd name="T16" fmla="*/ 225 w 5217"/>
                <a:gd name="T17" fmla="*/ 578 h 4339"/>
                <a:gd name="T18" fmla="*/ 244 w 5217"/>
                <a:gd name="T19" fmla="*/ 590 h 4339"/>
                <a:gd name="T20" fmla="*/ 278 w 5217"/>
                <a:gd name="T21" fmla="*/ 558 h 4339"/>
                <a:gd name="T22" fmla="*/ 273 w 5217"/>
                <a:gd name="T23" fmla="*/ 490 h 4339"/>
                <a:gd name="T24" fmla="*/ 344 w 5217"/>
                <a:gd name="T25" fmla="*/ 292 h 4339"/>
                <a:gd name="T26" fmla="*/ 540 w 5217"/>
                <a:gd name="T27" fmla="*/ 63 h 4339"/>
                <a:gd name="T28" fmla="*/ 392 w 5217"/>
                <a:gd name="T29" fmla="*/ 1 h 4339"/>
                <a:gd name="T30" fmla="*/ 269 w 5217"/>
                <a:gd name="T31" fmla="*/ 57 h 4339"/>
                <a:gd name="T32" fmla="*/ 244 w 5217"/>
                <a:gd name="T33" fmla="*/ 125 h 43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17" h="4339">
                  <a:moveTo>
                    <a:pt x="2329" y="914"/>
                  </a:moveTo>
                  <a:cubicBezTo>
                    <a:pt x="2208" y="1186"/>
                    <a:pt x="1981" y="1647"/>
                    <a:pt x="1830" y="2048"/>
                  </a:cubicBezTo>
                  <a:cubicBezTo>
                    <a:pt x="1679" y="2449"/>
                    <a:pt x="1573" y="3091"/>
                    <a:pt x="1422" y="3318"/>
                  </a:cubicBezTo>
                  <a:cubicBezTo>
                    <a:pt x="1271" y="3545"/>
                    <a:pt x="1142" y="3356"/>
                    <a:pt x="923" y="3409"/>
                  </a:cubicBezTo>
                  <a:cubicBezTo>
                    <a:pt x="704" y="3462"/>
                    <a:pt x="212" y="3560"/>
                    <a:pt x="106" y="3635"/>
                  </a:cubicBezTo>
                  <a:cubicBezTo>
                    <a:pt x="0" y="3710"/>
                    <a:pt x="167" y="3794"/>
                    <a:pt x="288" y="3862"/>
                  </a:cubicBezTo>
                  <a:cubicBezTo>
                    <a:pt x="409" y="3930"/>
                    <a:pt x="598" y="4014"/>
                    <a:pt x="832" y="4044"/>
                  </a:cubicBezTo>
                  <a:cubicBezTo>
                    <a:pt x="1066" y="4074"/>
                    <a:pt x="1475" y="4014"/>
                    <a:pt x="1694" y="4044"/>
                  </a:cubicBezTo>
                  <a:cubicBezTo>
                    <a:pt x="1913" y="4074"/>
                    <a:pt x="2041" y="4180"/>
                    <a:pt x="2147" y="4225"/>
                  </a:cubicBezTo>
                  <a:cubicBezTo>
                    <a:pt x="2253" y="4270"/>
                    <a:pt x="2246" y="4339"/>
                    <a:pt x="2329" y="4316"/>
                  </a:cubicBezTo>
                  <a:cubicBezTo>
                    <a:pt x="2412" y="4293"/>
                    <a:pt x="2601" y="4210"/>
                    <a:pt x="2646" y="4089"/>
                  </a:cubicBezTo>
                  <a:cubicBezTo>
                    <a:pt x="2691" y="3968"/>
                    <a:pt x="2495" y="3915"/>
                    <a:pt x="2601" y="3590"/>
                  </a:cubicBezTo>
                  <a:cubicBezTo>
                    <a:pt x="2707" y="3265"/>
                    <a:pt x="2858" y="2660"/>
                    <a:pt x="3281" y="2138"/>
                  </a:cubicBezTo>
                  <a:cubicBezTo>
                    <a:pt x="3704" y="1616"/>
                    <a:pt x="5065" y="815"/>
                    <a:pt x="5141" y="460"/>
                  </a:cubicBezTo>
                  <a:cubicBezTo>
                    <a:pt x="5217" y="105"/>
                    <a:pt x="4166" y="14"/>
                    <a:pt x="3735" y="7"/>
                  </a:cubicBezTo>
                  <a:cubicBezTo>
                    <a:pt x="3304" y="0"/>
                    <a:pt x="2790" y="256"/>
                    <a:pt x="2556" y="415"/>
                  </a:cubicBezTo>
                  <a:cubicBezTo>
                    <a:pt x="2322" y="574"/>
                    <a:pt x="2450" y="642"/>
                    <a:pt x="2329" y="914"/>
                  </a:cubicBez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437" name="Freeform 5"/>
            <p:cNvSpPr>
              <a:spLocks/>
            </p:cNvSpPr>
            <p:nvPr/>
          </p:nvSpPr>
          <p:spPr bwMode="auto">
            <a:xfrm>
              <a:off x="2517" y="-471"/>
              <a:ext cx="3673" cy="3197"/>
            </a:xfrm>
            <a:custGeom>
              <a:avLst/>
              <a:gdLst>
                <a:gd name="T0" fmla="*/ 944 w 3673"/>
                <a:gd name="T1" fmla="*/ 513 h 3197"/>
                <a:gd name="T2" fmla="*/ 763 w 3673"/>
                <a:gd name="T3" fmla="*/ 604 h 3197"/>
                <a:gd name="T4" fmla="*/ 173 w 3673"/>
                <a:gd name="T5" fmla="*/ 1829 h 3197"/>
                <a:gd name="T6" fmla="*/ 264 w 3673"/>
                <a:gd name="T7" fmla="*/ 2237 h 3197"/>
                <a:gd name="T8" fmla="*/ 1761 w 3673"/>
                <a:gd name="T9" fmla="*/ 2963 h 3197"/>
                <a:gd name="T10" fmla="*/ 2169 w 3673"/>
                <a:gd name="T11" fmla="*/ 2917 h 3197"/>
                <a:gd name="T12" fmla="*/ 3393 w 3673"/>
                <a:gd name="T13" fmla="*/ 1284 h 3197"/>
                <a:gd name="T14" fmla="*/ 3575 w 3673"/>
                <a:gd name="T15" fmla="*/ 876 h 3197"/>
                <a:gd name="T16" fmla="*/ 3575 w 3673"/>
                <a:gd name="T17" fmla="*/ 468 h 3197"/>
                <a:gd name="T18" fmla="*/ 2985 w 3673"/>
                <a:gd name="T19" fmla="*/ 196 h 3197"/>
                <a:gd name="T20" fmla="*/ 1670 w 3673"/>
                <a:gd name="T21" fmla="*/ 60 h 3197"/>
                <a:gd name="T22" fmla="*/ 763 w 3673"/>
                <a:gd name="T23" fmla="*/ 558 h 31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73" h="3197">
                  <a:moveTo>
                    <a:pt x="944" y="513"/>
                  </a:moveTo>
                  <a:cubicBezTo>
                    <a:pt x="918" y="449"/>
                    <a:pt x="892" y="385"/>
                    <a:pt x="763" y="604"/>
                  </a:cubicBezTo>
                  <a:cubicBezTo>
                    <a:pt x="634" y="823"/>
                    <a:pt x="256" y="1557"/>
                    <a:pt x="173" y="1829"/>
                  </a:cubicBezTo>
                  <a:cubicBezTo>
                    <a:pt x="90" y="2101"/>
                    <a:pt x="0" y="2048"/>
                    <a:pt x="264" y="2237"/>
                  </a:cubicBezTo>
                  <a:cubicBezTo>
                    <a:pt x="528" y="2426"/>
                    <a:pt x="1444" y="2850"/>
                    <a:pt x="1761" y="2963"/>
                  </a:cubicBezTo>
                  <a:cubicBezTo>
                    <a:pt x="2078" y="3076"/>
                    <a:pt x="1897" y="3197"/>
                    <a:pt x="2169" y="2917"/>
                  </a:cubicBezTo>
                  <a:cubicBezTo>
                    <a:pt x="2441" y="2637"/>
                    <a:pt x="3159" y="1624"/>
                    <a:pt x="3393" y="1284"/>
                  </a:cubicBezTo>
                  <a:cubicBezTo>
                    <a:pt x="3627" y="944"/>
                    <a:pt x="3545" y="1012"/>
                    <a:pt x="3575" y="876"/>
                  </a:cubicBezTo>
                  <a:cubicBezTo>
                    <a:pt x="3605" y="740"/>
                    <a:pt x="3673" y="581"/>
                    <a:pt x="3575" y="468"/>
                  </a:cubicBezTo>
                  <a:cubicBezTo>
                    <a:pt x="3477" y="355"/>
                    <a:pt x="3302" y="264"/>
                    <a:pt x="2985" y="196"/>
                  </a:cubicBezTo>
                  <a:cubicBezTo>
                    <a:pt x="2668" y="128"/>
                    <a:pt x="2040" y="0"/>
                    <a:pt x="1670" y="60"/>
                  </a:cubicBezTo>
                  <a:cubicBezTo>
                    <a:pt x="1300" y="120"/>
                    <a:pt x="914" y="475"/>
                    <a:pt x="763" y="558"/>
                  </a:cubicBezTo>
                </a:path>
              </a:pathLst>
            </a:custGeom>
            <a:solidFill>
              <a:srgbClr val="CC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18435" name="Picture 10" descr="cool blue water ripples wallpaper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3938" y="3933825"/>
            <a:ext cx="11736388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39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7 0.05544 C -0.00209 0.05128 0.00642 0.04735 0.0151 0.04319 C 0.0375 0.03257 0.04982 0.01062 0.06666 -0.00347 C 0.12829 -0.05614 0.08229 -0.01594 0.12795 -0.04551 C 0.13489 -0.0499 0.14027 -0.05567 0.14739 -0.06006 C 0.15121 -0.06237 0.15625 -0.06284 0.16024 -0.06491 C 0.16388 -0.06699 0.16649 -0.07 0.16996 -0.07231 C 0.17291 -0.07415 0.17638 -0.07554 0.17968 -0.07739 C 0.16996 -0.05567 0.18559 -0.09263 0.17309 -0.04297 C 0.16527 -0.01225 0.15225 0.0164 0.13125 0.04319 C 0.1302 0.05405 0.12951 0.06468 0.12795 0.07484 C 0.12743 0.07831 0.12725 0.08223 0.12482 0.08477 C 0.12274 0.08755 0.1184 0.08824 0.1151 0.08962 C 0.10972 0.10603 0.10364 0.12173 0.09253 0.13629 C 0.08871 0.1416 0.0835 0.14576 0.07968 0.15107 C 0.07378 0.15916 0.06354 0.17579 0.06354 0.17602 C 0.0625 0.17995 0.06579 0.18803 0.06024 0.18803 C 0.05468 0.18803 0.05659 0.17995 0.05694 0.17579 C 0.05885 0.1483 0.0618 0.14345 0.06996 0.1215 C 0.07204 0.10302 0.07309 0.08408 0.07638 0.06537 C 0.07691 0.0626 0.08958 0.03442 0.08611 0.03095 C 0.08281 0.02772 0.07691 0.03534 0.07309 0.03834 C 0.06007 0.04804 0.06475 0.05012 0.05382 0.0626 C 0.03784 0.08108 0.0125 0.09448 -0.00434 0.11203 C -0.01112 0.11896 -0.01719 0.12635 -0.02362 0.13375 C -0.02743 0.13814 -0.04914 0.14091 -0.04306 0.13883 C -0.03872 0.13721 -0.03438 0.13536 -0.03004 0.13375 C -0.02309 0.12705 -0.01372 0.1215 -0.00747 0.11457 C -0.00434 0.11088 -0.00382 0.10603 -0.00105 0.1021 C 0.00399 0.09517 0.02031 0.08269 0.02482 0.07761 C 0.02882 0.07276 0.03038 0.06722 0.03437 0.0626 C 0.03906 0.05775 0.04566 0.05313 0.05052 0.04804 C 0.07031 0.02725 0.04913 0.04412 0.07309 0.02333 C 0.0875 0.01155 0.10138 0.00508 0.1118 -0.01086 C 0.11388 -0.01433 0.11527 -0.01779 0.11822 -0.02079 C 0.12187 -0.02449 0.13125 -0.03073 0.13125 -0.0305 C 0.12795 -0.03234 0.12534 -0.03604 0.12152 -0.03558 C 0.1177 -0.03512 0.11753 -0.0305 0.1151 -0.02819 C 0.10989 -0.0231 0.10468 -0.01802 0.09895 -0.0134 C 0.08524 -0.00254 0.071 0.00808 0.05694 0.01871 C 0.02934 0.0395 0.0092 0.06537 -0.01719 0.08755 C -0.03334 0.10048 -0.09289 0.14252 -0.12032 0.161 C -0.14011 0.17463 -0.15799 0.18896 -0.18178 0.19773 C -0.1658 0.18018 -0.18559 0.2042 -0.17205 0.17325 C -0.17014 0.16863 -0.16493 0.16539 -0.16233 0.161 C -0.15955 0.15638 -0.15868 0.15084 -0.15591 0.14622 C -0.14809 0.13305 -0.13872 0.12081 -0.12691 0.10949 C -0.12587 0.10695 -0.12032 0.1021 -0.12362 0.1021 C -0.13299 0.1021 -0.12813 0.11503 -0.13334 0.1215 C -0.14046 0.13074 -0.15278 0.13698 -0.15903 0.14622 C -0.18976 0.19265 -0.15382 0.14206 -0.1882 0.18064 C -0.19966 0.19334 -0.22032 0.21991 -0.22032 0.22014 C -0.21546 0.19681 -0.20782 0.19473 -0.19132 0.17579 C -0.16667 0.14738 -0.2 0.17486 -0.16563 0.14368 C -0.15973 0.13837 -0.15191 0.13444 -0.14618 0.1289 C -0.13889 0.1222 -0.13455 0.11342 -0.12691 0.10695 C -0.09271 0.07761 -0.05018 0.04643 -0.01077 0.02125 C 0.03888 -0.01086 -0.02379 0.01963 0.02152 -0.00116 C 0.03368 -0.0134 0.04496 -0.02564 0.05694 -0.03789 C 0.05954 -0.04366 0.06059 -0.04828 0.06666 -0.0529 C 0.06944 -0.05475 0.07638 -0.05752 0.07638 -0.05729 " pathEditMode="relative" rAng="0" ptsTypes="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" y="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1423988" y="620713"/>
            <a:ext cx="7129462" cy="6972300"/>
            <a:chOff x="657" y="391"/>
            <a:chExt cx="4491" cy="4392"/>
          </a:xfrm>
        </p:grpSpPr>
        <p:sp>
          <p:nvSpPr>
            <p:cNvPr id="19459" name="Freeform 3"/>
            <p:cNvSpPr>
              <a:spLocks/>
            </p:cNvSpPr>
            <p:nvPr/>
          </p:nvSpPr>
          <p:spPr bwMode="auto">
            <a:xfrm>
              <a:off x="657" y="1880"/>
              <a:ext cx="4491" cy="2903"/>
            </a:xfrm>
            <a:custGeom>
              <a:avLst/>
              <a:gdLst>
                <a:gd name="T0" fmla="*/ 619 w 4899"/>
                <a:gd name="T1" fmla="*/ 46 h 2903"/>
                <a:gd name="T2" fmla="*/ 0 w 4899"/>
                <a:gd name="T3" fmla="*/ 2223 h 2903"/>
                <a:gd name="T4" fmla="*/ 782 w 4899"/>
                <a:gd name="T5" fmla="*/ 2858 h 2903"/>
                <a:gd name="T6" fmla="*/ 2046 w 4899"/>
                <a:gd name="T7" fmla="*/ 2903 h 2903"/>
                <a:gd name="T8" fmla="*/ 2585 w 4899"/>
                <a:gd name="T9" fmla="*/ 2722 h 2903"/>
                <a:gd name="T10" fmla="*/ 2908 w 4899"/>
                <a:gd name="T11" fmla="*/ 2042 h 2903"/>
                <a:gd name="T12" fmla="*/ 1993 w 4899"/>
                <a:gd name="T13" fmla="*/ 0 h 2903"/>
                <a:gd name="T14" fmla="*/ 619 w 4899"/>
                <a:gd name="T15" fmla="*/ 46 h 29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99" h="2903">
                  <a:moveTo>
                    <a:pt x="1043" y="46"/>
                  </a:moveTo>
                  <a:lnTo>
                    <a:pt x="0" y="2223"/>
                  </a:lnTo>
                  <a:lnTo>
                    <a:pt x="1316" y="2858"/>
                  </a:lnTo>
                  <a:lnTo>
                    <a:pt x="3447" y="2903"/>
                  </a:lnTo>
                  <a:lnTo>
                    <a:pt x="4355" y="2722"/>
                  </a:lnTo>
                  <a:lnTo>
                    <a:pt x="4899" y="2042"/>
                  </a:lnTo>
                  <a:lnTo>
                    <a:pt x="3357" y="0"/>
                  </a:lnTo>
                  <a:lnTo>
                    <a:pt x="1043" y="4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460" name="Freeform 4"/>
            <p:cNvSpPr>
              <a:spLocks/>
            </p:cNvSpPr>
            <p:nvPr/>
          </p:nvSpPr>
          <p:spPr bwMode="auto">
            <a:xfrm>
              <a:off x="810" y="391"/>
              <a:ext cx="3652" cy="1671"/>
            </a:xfrm>
            <a:custGeom>
              <a:avLst/>
              <a:gdLst>
                <a:gd name="T0" fmla="*/ 468 w 3984"/>
                <a:gd name="T1" fmla="*/ 1671 h 1671"/>
                <a:gd name="T2" fmla="*/ 1812 w 3984"/>
                <a:gd name="T3" fmla="*/ 1580 h 1671"/>
                <a:gd name="T4" fmla="*/ 1974 w 3984"/>
                <a:gd name="T5" fmla="*/ 1217 h 1671"/>
                <a:gd name="T6" fmla="*/ 2216 w 3984"/>
                <a:gd name="T7" fmla="*/ 945 h 1671"/>
                <a:gd name="T8" fmla="*/ 2189 w 3984"/>
                <a:gd name="T9" fmla="*/ 446 h 1671"/>
                <a:gd name="T10" fmla="*/ 1165 w 3984"/>
                <a:gd name="T11" fmla="*/ 38 h 1671"/>
                <a:gd name="T12" fmla="*/ 655 w 3984"/>
                <a:gd name="T13" fmla="*/ 219 h 1671"/>
                <a:gd name="T14" fmla="*/ 63 w 3984"/>
                <a:gd name="T15" fmla="*/ 764 h 1671"/>
                <a:gd name="T16" fmla="*/ 278 w 3984"/>
                <a:gd name="T17" fmla="*/ 1127 h 1671"/>
                <a:gd name="T18" fmla="*/ 439 w 3984"/>
                <a:gd name="T19" fmla="*/ 1217 h 1671"/>
                <a:gd name="T20" fmla="*/ 547 w 3984"/>
                <a:gd name="T21" fmla="*/ 1580 h 16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84" h="1671">
                  <a:moveTo>
                    <a:pt x="786" y="1671"/>
                  </a:moveTo>
                  <a:cubicBezTo>
                    <a:pt x="1708" y="1663"/>
                    <a:pt x="2631" y="1656"/>
                    <a:pt x="3054" y="1580"/>
                  </a:cubicBezTo>
                  <a:cubicBezTo>
                    <a:pt x="3477" y="1504"/>
                    <a:pt x="3213" y="1323"/>
                    <a:pt x="3326" y="1217"/>
                  </a:cubicBezTo>
                  <a:cubicBezTo>
                    <a:pt x="3439" y="1111"/>
                    <a:pt x="3674" y="1073"/>
                    <a:pt x="3734" y="945"/>
                  </a:cubicBezTo>
                  <a:cubicBezTo>
                    <a:pt x="3794" y="817"/>
                    <a:pt x="3984" y="597"/>
                    <a:pt x="3689" y="446"/>
                  </a:cubicBezTo>
                  <a:cubicBezTo>
                    <a:pt x="3394" y="295"/>
                    <a:pt x="2396" y="76"/>
                    <a:pt x="1965" y="38"/>
                  </a:cubicBezTo>
                  <a:cubicBezTo>
                    <a:pt x="1534" y="0"/>
                    <a:pt x="1413" y="98"/>
                    <a:pt x="1103" y="219"/>
                  </a:cubicBezTo>
                  <a:cubicBezTo>
                    <a:pt x="793" y="340"/>
                    <a:pt x="212" y="613"/>
                    <a:pt x="106" y="764"/>
                  </a:cubicBezTo>
                  <a:cubicBezTo>
                    <a:pt x="0" y="915"/>
                    <a:pt x="362" y="1052"/>
                    <a:pt x="468" y="1127"/>
                  </a:cubicBezTo>
                  <a:cubicBezTo>
                    <a:pt x="574" y="1202"/>
                    <a:pt x="665" y="1142"/>
                    <a:pt x="741" y="1217"/>
                  </a:cubicBezTo>
                  <a:cubicBezTo>
                    <a:pt x="817" y="1292"/>
                    <a:pt x="869" y="1436"/>
                    <a:pt x="922" y="1580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461" name="Freeform 5"/>
            <p:cNvSpPr>
              <a:spLocks/>
            </p:cNvSpPr>
            <p:nvPr/>
          </p:nvSpPr>
          <p:spPr bwMode="auto">
            <a:xfrm>
              <a:off x="1292" y="1570"/>
              <a:ext cx="2721" cy="2722"/>
            </a:xfrm>
            <a:custGeom>
              <a:avLst/>
              <a:gdLst>
                <a:gd name="T0" fmla="*/ 246 w 2903"/>
                <a:gd name="T1" fmla="*/ 104 h 3501"/>
                <a:gd name="T2" fmla="*/ 217 w 2903"/>
                <a:gd name="T3" fmla="*/ 494 h 3501"/>
                <a:gd name="T4" fmla="*/ 1108 w 2903"/>
                <a:gd name="T5" fmla="*/ 765 h 3501"/>
                <a:gd name="T6" fmla="*/ 1846 w 2903"/>
                <a:gd name="T7" fmla="*/ 544 h 3501"/>
                <a:gd name="T8" fmla="*/ 1846 w 2903"/>
                <a:gd name="T9" fmla="*/ 73 h 3501"/>
                <a:gd name="T10" fmla="*/ 1692 w 2903"/>
                <a:gd name="T11" fmla="*/ 104 h 3501"/>
                <a:gd name="T12" fmla="*/ 246 w 2903"/>
                <a:gd name="T13" fmla="*/ 104 h 35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03" h="3501">
                  <a:moveTo>
                    <a:pt x="363" y="469"/>
                  </a:moveTo>
                  <a:cubicBezTo>
                    <a:pt x="0" y="764"/>
                    <a:pt x="106" y="1739"/>
                    <a:pt x="318" y="2238"/>
                  </a:cubicBezTo>
                  <a:cubicBezTo>
                    <a:pt x="530" y="2737"/>
                    <a:pt x="1232" y="3425"/>
                    <a:pt x="1633" y="3463"/>
                  </a:cubicBezTo>
                  <a:cubicBezTo>
                    <a:pt x="2034" y="3501"/>
                    <a:pt x="2541" y="2987"/>
                    <a:pt x="2722" y="2465"/>
                  </a:cubicBezTo>
                  <a:cubicBezTo>
                    <a:pt x="2903" y="1943"/>
                    <a:pt x="2760" y="666"/>
                    <a:pt x="2722" y="333"/>
                  </a:cubicBezTo>
                  <a:cubicBezTo>
                    <a:pt x="2684" y="0"/>
                    <a:pt x="2896" y="446"/>
                    <a:pt x="2495" y="469"/>
                  </a:cubicBezTo>
                  <a:cubicBezTo>
                    <a:pt x="2094" y="492"/>
                    <a:pt x="726" y="174"/>
                    <a:pt x="363" y="469"/>
                  </a:cubicBez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462" name="Rectangle 6"/>
            <p:cNvSpPr>
              <a:spLocks noChangeArrowheads="1"/>
            </p:cNvSpPr>
            <p:nvPr/>
          </p:nvSpPr>
          <p:spPr bwMode="auto">
            <a:xfrm>
              <a:off x="1489" y="1744"/>
              <a:ext cx="2370" cy="27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9463" name="Freeform 7"/>
            <p:cNvSpPr>
              <a:spLocks/>
            </p:cNvSpPr>
            <p:nvPr/>
          </p:nvSpPr>
          <p:spPr bwMode="auto">
            <a:xfrm>
              <a:off x="2487" y="2205"/>
              <a:ext cx="257" cy="1270"/>
            </a:xfrm>
            <a:custGeom>
              <a:avLst/>
              <a:gdLst>
                <a:gd name="T0" fmla="*/ 75 w 257"/>
                <a:gd name="T1" fmla="*/ 0 h 1270"/>
                <a:gd name="T2" fmla="*/ 30 w 257"/>
                <a:gd name="T3" fmla="*/ 953 h 1270"/>
                <a:gd name="T4" fmla="*/ 257 w 257"/>
                <a:gd name="T5" fmla="*/ 1270 h 12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7" h="1270">
                  <a:moveTo>
                    <a:pt x="75" y="0"/>
                  </a:moveTo>
                  <a:cubicBezTo>
                    <a:pt x="37" y="370"/>
                    <a:pt x="0" y="741"/>
                    <a:pt x="30" y="953"/>
                  </a:cubicBezTo>
                  <a:cubicBezTo>
                    <a:pt x="60" y="1165"/>
                    <a:pt x="158" y="1217"/>
                    <a:pt x="257" y="127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464" name="Oval 8"/>
            <p:cNvSpPr>
              <a:spLocks noChangeArrowheads="1"/>
            </p:cNvSpPr>
            <p:nvPr/>
          </p:nvSpPr>
          <p:spPr bwMode="auto">
            <a:xfrm>
              <a:off x="1927" y="2341"/>
              <a:ext cx="363" cy="3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9465" name="Oval 9"/>
            <p:cNvSpPr>
              <a:spLocks noChangeArrowheads="1"/>
            </p:cNvSpPr>
            <p:nvPr/>
          </p:nvSpPr>
          <p:spPr bwMode="auto">
            <a:xfrm>
              <a:off x="2744" y="2341"/>
              <a:ext cx="363" cy="3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9466" name="Freeform 10"/>
            <p:cNvSpPr>
              <a:spLocks/>
            </p:cNvSpPr>
            <p:nvPr/>
          </p:nvSpPr>
          <p:spPr bwMode="auto">
            <a:xfrm>
              <a:off x="2245" y="3612"/>
              <a:ext cx="907" cy="233"/>
            </a:xfrm>
            <a:custGeom>
              <a:avLst/>
              <a:gdLst>
                <a:gd name="T0" fmla="*/ 0 w 915"/>
                <a:gd name="T1" fmla="*/ 23 h 370"/>
                <a:gd name="T2" fmla="*/ 215 w 915"/>
                <a:gd name="T3" fmla="*/ 3 h 370"/>
                <a:gd name="T4" fmla="*/ 775 w 915"/>
                <a:gd name="T5" fmla="*/ 3 h 370"/>
                <a:gd name="T6" fmla="*/ 775 w 915"/>
                <a:gd name="T7" fmla="*/ 23 h 3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5" h="370">
                  <a:moveTo>
                    <a:pt x="0" y="370"/>
                  </a:moveTo>
                  <a:cubicBezTo>
                    <a:pt x="45" y="238"/>
                    <a:pt x="91" y="106"/>
                    <a:pt x="227" y="53"/>
                  </a:cubicBezTo>
                  <a:cubicBezTo>
                    <a:pt x="363" y="0"/>
                    <a:pt x="719" y="0"/>
                    <a:pt x="817" y="53"/>
                  </a:cubicBezTo>
                  <a:cubicBezTo>
                    <a:pt x="915" y="106"/>
                    <a:pt x="866" y="238"/>
                    <a:pt x="817" y="37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467" name="Freeform 11"/>
            <p:cNvSpPr>
              <a:spLocks/>
            </p:cNvSpPr>
            <p:nvPr/>
          </p:nvSpPr>
          <p:spPr bwMode="auto">
            <a:xfrm>
              <a:off x="1753" y="2204"/>
              <a:ext cx="501" cy="206"/>
            </a:xfrm>
            <a:custGeom>
              <a:avLst/>
              <a:gdLst>
                <a:gd name="T0" fmla="*/ 501 w 501"/>
                <a:gd name="T1" fmla="*/ 0 h 206"/>
                <a:gd name="T2" fmla="*/ 351 w 501"/>
                <a:gd name="T3" fmla="*/ 100 h 206"/>
                <a:gd name="T4" fmla="*/ 276 w 501"/>
                <a:gd name="T5" fmla="*/ 175 h 206"/>
                <a:gd name="T6" fmla="*/ 200 w 501"/>
                <a:gd name="T7" fmla="*/ 200 h 206"/>
                <a:gd name="T8" fmla="*/ 0 w 501"/>
                <a:gd name="T9" fmla="*/ 200 h 2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1" h="206">
                  <a:moveTo>
                    <a:pt x="501" y="0"/>
                  </a:moveTo>
                  <a:cubicBezTo>
                    <a:pt x="451" y="33"/>
                    <a:pt x="393" y="58"/>
                    <a:pt x="351" y="100"/>
                  </a:cubicBezTo>
                  <a:cubicBezTo>
                    <a:pt x="326" y="125"/>
                    <a:pt x="305" y="155"/>
                    <a:pt x="276" y="175"/>
                  </a:cubicBezTo>
                  <a:cubicBezTo>
                    <a:pt x="254" y="190"/>
                    <a:pt x="227" y="198"/>
                    <a:pt x="200" y="200"/>
                  </a:cubicBezTo>
                  <a:cubicBezTo>
                    <a:pt x="134" y="206"/>
                    <a:pt x="67" y="200"/>
                    <a:pt x="0" y="20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07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2"/>
          <p:cNvSpPr>
            <a:spLocks/>
          </p:cNvSpPr>
          <p:nvPr/>
        </p:nvSpPr>
        <p:spPr bwMode="auto">
          <a:xfrm>
            <a:off x="1423988" y="2984501"/>
            <a:ext cx="7129462" cy="4608513"/>
          </a:xfrm>
          <a:custGeom>
            <a:avLst/>
            <a:gdLst>
              <a:gd name="T0" fmla="*/ 2147483647 w 4899"/>
              <a:gd name="T1" fmla="*/ 2147483647 h 2903"/>
              <a:gd name="T2" fmla="*/ 0 w 4899"/>
              <a:gd name="T3" fmla="*/ 2147483647 h 2903"/>
              <a:gd name="T4" fmla="*/ 2147483647 w 4899"/>
              <a:gd name="T5" fmla="*/ 2147483647 h 2903"/>
              <a:gd name="T6" fmla="*/ 2147483647 w 4899"/>
              <a:gd name="T7" fmla="*/ 2147483647 h 2903"/>
              <a:gd name="T8" fmla="*/ 2147483647 w 4899"/>
              <a:gd name="T9" fmla="*/ 2147483647 h 2903"/>
              <a:gd name="T10" fmla="*/ 2147483647 w 4899"/>
              <a:gd name="T11" fmla="*/ 2147483647 h 2903"/>
              <a:gd name="T12" fmla="*/ 2147483647 w 4899"/>
              <a:gd name="T13" fmla="*/ 0 h 2903"/>
              <a:gd name="T14" fmla="*/ 2147483647 w 4899"/>
              <a:gd name="T15" fmla="*/ 2147483647 h 29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899" h="2903">
                <a:moveTo>
                  <a:pt x="1043" y="46"/>
                </a:moveTo>
                <a:lnTo>
                  <a:pt x="0" y="2223"/>
                </a:lnTo>
                <a:lnTo>
                  <a:pt x="1316" y="2858"/>
                </a:lnTo>
                <a:lnTo>
                  <a:pt x="3447" y="2903"/>
                </a:lnTo>
                <a:lnTo>
                  <a:pt x="4355" y="2722"/>
                </a:lnTo>
                <a:lnTo>
                  <a:pt x="4899" y="2042"/>
                </a:lnTo>
                <a:lnTo>
                  <a:pt x="3357" y="0"/>
                </a:lnTo>
                <a:lnTo>
                  <a:pt x="1043" y="4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483" name="Freeform 3"/>
          <p:cNvSpPr>
            <a:spLocks/>
          </p:cNvSpPr>
          <p:nvPr/>
        </p:nvSpPr>
        <p:spPr bwMode="auto">
          <a:xfrm>
            <a:off x="1666875" y="620713"/>
            <a:ext cx="5797550" cy="2652712"/>
          </a:xfrm>
          <a:custGeom>
            <a:avLst/>
            <a:gdLst>
              <a:gd name="T0" fmla="*/ 2147483647 w 3984"/>
              <a:gd name="T1" fmla="*/ 2147483647 h 1671"/>
              <a:gd name="T2" fmla="*/ 2147483647 w 3984"/>
              <a:gd name="T3" fmla="*/ 2147483647 h 1671"/>
              <a:gd name="T4" fmla="*/ 2147483647 w 3984"/>
              <a:gd name="T5" fmla="*/ 2147483647 h 1671"/>
              <a:gd name="T6" fmla="*/ 2147483647 w 3984"/>
              <a:gd name="T7" fmla="*/ 2147483647 h 1671"/>
              <a:gd name="T8" fmla="*/ 2147483647 w 3984"/>
              <a:gd name="T9" fmla="*/ 2147483647 h 1671"/>
              <a:gd name="T10" fmla="*/ 2147483647 w 3984"/>
              <a:gd name="T11" fmla="*/ 2147483647 h 1671"/>
              <a:gd name="T12" fmla="*/ 2147483647 w 3984"/>
              <a:gd name="T13" fmla="*/ 2147483647 h 1671"/>
              <a:gd name="T14" fmla="*/ 2147483647 w 3984"/>
              <a:gd name="T15" fmla="*/ 2147483647 h 1671"/>
              <a:gd name="T16" fmla="*/ 2147483647 w 3984"/>
              <a:gd name="T17" fmla="*/ 2147483647 h 1671"/>
              <a:gd name="T18" fmla="*/ 2147483647 w 3984"/>
              <a:gd name="T19" fmla="*/ 2147483647 h 1671"/>
              <a:gd name="T20" fmla="*/ 2147483647 w 3984"/>
              <a:gd name="T21" fmla="*/ 2147483647 h 167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984" h="1671">
                <a:moveTo>
                  <a:pt x="786" y="1671"/>
                </a:moveTo>
                <a:cubicBezTo>
                  <a:pt x="1708" y="1663"/>
                  <a:pt x="2631" y="1656"/>
                  <a:pt x="3054" y="1580"/>
                </a:cubicBezTo>
                <a:cubicBezTo>
                  <a:pt x="3477" y="1504"/>
                  <a:pt x="3213" y="1323"/>
                  <a:pt x="3326" y="1217"/>
                </a:cubicBezTo>
                <a:cubicBezTo>
                  <a:pt x="3439" y="1111"/>
                  <a:pt x="3674" y="1073"/>
                  <a:pt x="3734" y="945"/>
                </a:cubicBezTo>
                <a:cubicBezTo>
                  <a:pt x="3794" y="817"/>
                  <a:pt x="3984" y="597"/>
                  <a:pt x="3689" y="446"/>
                </a:cubicBezTo>
                <a:cubicBezTo>
                  <a:pt x="3394" y="295"/>
                  <a:pt x="2396" y="76"/>
                  <a:pt x="1965" y="38"/>
                </a:cubicBezTo>
                <a:cubicBezTo>
                  <a:pt x="1534" y="0"/>
                  <a:pt x="1413" y="98"/>
                  <a:pt x="1103" y="219"/>
                </a:cubicBezTo>
                <a:cubicBezTo>
                  <a:pt x="793" y="340"/>
                  <a:pt x="212" y="613"/>
                  <a:pt x="106" y="764"/>
                </a:cubicBezTo>
                <a:cubicBezTo>
                  <a:pt x="0" y="915"/>
                  <a:pt x="362" y="1052"/>
                  <a:pt x="468" y="1127"/>
                </a:cubicBezTo>
                <a:cubicBezTo>
                  <a:pt x="574" y="1202"/>
                  <a:pt x="665" y="1142"/>
                  <a:pt x="741" y="1217"/>
                </a:cubicBezTo>
                <a:cubicBezTo>
                  <a:pt x="817" y="1292"/>
                  <a:pt x="869" y="1436"/>
                  <a:pt x="922" y="1580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484" name="Freeform 4"/>
          <p:cNvSpPr>
            <a:spLocks/>
          </p:cNvSpPr>
          <p:nvPr/>
        </p:nvSpPr>
        <p:spPr bwMode="auto">
          <a:xfrm>
            <a:off x="2432050" y="2492376"/>
            <a:ext cx="4319588" cy="4321175"/>
          </a:xfrm>
          <a:custGeom>
            <a:avLst/>
            <a:gdLst>
              <a:gd name="T0" fmla="*/ 2147483647 w 2903"/>
              <a:gd name="T1" fmla="*/ 2147483647 h 3501"/>
              <a:gd name="T2" fmla="*/ 2147483647 w 2903"/>
              <a:gd name="T3" fmla="*/ 2147483647 h 3501"/>
              <a:gd name="T4" fmla="*/ 2147483647 w 2903"/>
              <a:gd name="T5" fmla="*/ 2147483647 h 3501"/>
              <a:gd name="T6" fmla="*/ 2147483647 w 2903"/>
              <a:gd name="T7" fmla="*/ 2147483647 h 3501"/>
              <a:gd name="T8" fmla="*/ 2147483647 w 2903"/>
              <a:gd name="T9" fmla="*/ 2147483647 h 3501"/>
              <a:gd name="T10" fmla="*/ 2147483647 w 2903"/>
              <a:gd name="T11" fmla="*/ 2147483647 h 3501"/>
              <a:gd name="T12" fmla="*/ 2147483647 w 2903"/>
              <a:gd name="T13" fmla="*/ 2147483647 h 350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03" h="3501">
                <a:moveTo>
                  <a:pt x="363" y="469"/>
                </a:moveTo>
                <a:cubicBezTo>
                  <a:pt x="0" y="764"/>
                  <a:pt x="106" y="1739"/>
                  <a:pt x="318" y="2238"/>
                </a:cubicBezTo>
                <a:cubicBezTo>
                  <a:pt x="530" y="2737"/>
                  <a:pt x="1232" y="3425"/>
                  <a:pt x="1633" y="3463"/>
                </a:cubicBezTo>
                <a:cubicBezTo>
                  <a:pt x="2034" y="3501"/>
                  <a:pt x="2541" y="2987"/>
                  <a:pt x="2722" y="2465"/>
                </a:cubicBezTo>
                <a:cubicBezTo>
                  <a:pt x="2903" y="1943"/>
                  <a:pt x="2760" y="666"/>
                  <a:pt x="2722" y="333"/>
                </a:cubicBezTo>
                <a:cubicBezTo>
                  <a:pt x="2684" y="0"/>
                  <a:pt x="2896" y="446"/>
                  <a:pt x="2495" y="469"/>
                </a:cubicBezTo>
                <a:cubicBezTo>
                  <a:pt x="2094" y="492"/>
                  <a:pt x="726" y="174"/>
                  <a:pt x="363" y="469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744789" y="2768600"/>
            <a:ext cx="3762375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0486" name="Freeform 6"/>
          <p:cNvSpPr>
            <a:spLocks/>
          </p:cNvSpPr>
          <p:nvPr/>
        </p:nvSpPr>
        <p:spPr bwMode="auto">
          <a:xfrm>
            <a:off x="4329114" y="3500439"/>
            <a:ext cx="407987" cy="2016125"/>
          </a:xfrm>
          <a:custGeom>
            <a:avLst/>
            <a:gdLst>
              <a:gd name="T0" fmla="*/ 2147483647 w 257"/>
              <a:gd name="T1" fmla="*/ 0 h 1270"/>
              <a:gd name="T2" fmla="*/ 2147483647 w 257"/>
              <a:gd name="T3" fmla="*/ 2147483647 h 1270"/>
              <a:gd name="T4" fmla="*/ 2147483647 w 257"/>
              <a:gd name="T5" fmla="*/ 2147483647 h 12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7" h="1270">
                <a:moveTo>
                  <a:pt x="75" y="0"/>
                </a:moveTo>
                <a:cubicBezTo>
                  <a:pt x="37" y="370"/>
                  <a:pt x="0" y="741"/>
                  <a:pt x="30" y="953"/>
                </a:cubicBezTo>
                <a:cubicBezTo>
                  <a:pt x="60" y="1165"/>
                  <a:pt x="158" y="1217"/>
                  <a:pt x="257" y="127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3440113" y="3716338"/>
            <a:ext cx="576262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4737101" y="3716338"/>
            <a:ext cx="576263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0489" name="Freeform 9"/>
          <p:cNvSpPr>
            <a:spLocks/>
          </p:cNvSpPr>
          <p:nvPr/>
        </p:nvSpPr>
        <p:spPr bwMode="auto">
          <a:xfrm>
            <a:off x="3944938" y="5734050"/>
            <a:ext cx="1439862" cy="369888"/>
          </a:xfrm>
          <a:custGeom>
            <a:avLst/>
            <a:gdLst>
              <a:gd name="T0" fmla="*/ 0 w 915"/>
              <a:gd name="T1" fmla="*/ 2147483647 h 370"/>
              <a:gd name="T2" fmla="*/ 2147483647 w 915"/>
              <a:gd name="T3" fmla="*/ 2147483647 h 370"/>
              <a:gd name="T4" fmla="*/ 2147483647 w 915"/>
              <a:gd name="T5" fmla="*/ 2147483647 h 370"/>
              <a:gd name="T6" fmla="*/ 2147483647 w 915"/>
              <a:gd name="T7" fmla="*/ 2147483647 h 37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15" h="370">
                <a:moveTo>
                  <a:pt x="0" y="370"/>
                </a:moveTo>
                <a:cubicBezTo>
                  <a:pt x="45" y="238"/>
                  <a:pt x="91" y="106"/>
                  <a:pt x="227" y="53"/>
                </a:cubicBezTo>
                <a:cubicBezTo>
                  <a:pt x="363" y="0"/>
                  <a:pt x="719" y="0"/>
                  <a:pt x="817" y="53"/>
                </a:cubicBezTo>
                <a:cubicBezTo>
                  <a:pt x="915" y="106"/>
                  <a:pt x="866" y="238"/>
                  <a:pt x="817" y="37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3440114" y="3429001"/>
            <a:ext cx="720725" cy="3603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H="1">
            <a:off x="4665663" y="3213101"/>
            <a:ext cx="792162" cy="5048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7116" name="WordArt 12"/>
          <p:cNvSpPr>
            <a:spLocks noChangeArrowheads="1" noChangeShapeType="1" noTextEdit="1"/>
          </p:cNvSpPr>
          <p:nvPr/>
        </p:nvSpPr>
        <p:spPr bwMode="auto">
          <a:xfrm>
            <a:off x="1784353" y="4292602"/>
            <a:ext cx="6551613" cy="18446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ja-JP" alt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ＭＳ Ｐゴシック"/>
                <a:ea typeface="ＭＳ Ｐゴシック"/>
              </a:rPr>
              <a:t>かみさまのことばを</a:t>
            </a:r>
          </a:p>
          <a:p>
            <a:pPr algn="ctr">
              <a:defRPr/>
            </a:pPr>
            <a:r>
              <a:rPr lang="ja-JP" alt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ＭＳ Ｐゴシック"/>
                <a:ea typeface="ＭＳ Ｐゴシック"/>
              </a:rPr>
              <a:t>しんじます！アーメン</a:t>
            </a:r>
            <a:r>
              <a:rPr lang="en-US" altLang="ja-JP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ＭＳ Ｐゴシック"/>
                <a:ea typeface="ＭＳ Ｐゴシック"/>
              </a:rPr>
              <a:t>!</a:t>
            </a:r>
            <a:endParaRPr lang="ja-JP" alt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ＭＳ Ｐゴシック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4578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4881563" y="-2979738"/>
            <a:ext cx="6767512" cy="6024563"/>
            <a:chOff x="1927" y="-471"/>
            <a:chExt cx="4263" cy="3795"/>
          </a:xfrm>
        </p:grpSpPr>
        <p:sp>
          <p:nvSpPr>
            <p:cNvPr id="21510" name="Freeform 3"/>
            <p:cNvSpPr>
              <a:spLocks/>
            </p:cNvSpPr>
            <p:nvPr/>
          </p:nvSpPr>
          <p:spPr bwMode="auto">
            <a:xfrm>
              <a:off x="1927" y="210"/>
              <a:ext cx="3583" cy="3114"/>
            </a:xfrm>
            <a:custGeom>
              <a:avLst/>
              <a:gdLst>
                <a:gd name="T0" fmla="*/ 244 w 5217"/>
                <a:gd name="T1" fmla="*/ 125 h 4339"/>
                <a:gd name="T2" fmla="*/ 192 w 5217"/>
                <a:gd name="T3" fmla="*/ 280 h 4339"/>
                <a:gd name="T4" fmla="*/ 150 w 5217"/>
                <a:gd name="T5" fmla="*/ 454 h 4339"/>
                <a:gd name="T6" fmla="*/ 97 w 5217"/>
                <a:gd name="T7" fmla="*/ 466 h 4339"/>
                <a:gd name="T8" fmla="*/ 11 w 5217"/>
                <a:gd name="T9" fmla="*/ 497 h 4339"/>
                <a:gd name="T10" fmla="*/ 30 w 5217"/>
                <a:gd name="T11" fmla="*/ 527 h 4339"/>
                <a:gd name="T12" fmla="*/ 87 w 5217"/>
                <a:gd name="T13" fmla="*/ 553 h 4339"/>
                <a:gd name="T14" fmla="*/ 178 w 5217"/>
                <a:gd name="T15" fmla="*/ 553 h 4339"/>
                <a:gd name="T16" fmla="*/ 225 w 5217"/>
                <a:gd name="T17" fmla="*/ 578 h 4339"/>
                <a:gd name="T18" fmla="*/ 244 w 5217"/>
                <a:gd name="T19" fmla="*/ 590 h 4339"/>
                <a:gd name="T20" fmla="*/ 278 w 5217"/>
                <a:gd name="T21" fmla="*/ 558 h 4339"/>
                <a:gd name="T22" fmla="*/ 273 w 5217"/>
                <a:gd name="T23" fmla="*/ 490 h 4339"/>
                <a:gd name="T24" fmla="*/ 344 w 5217"/>
                <a:gd name="T25" fmla="*/ 292 h 4339"/>
                <a:gd name="T26" fmla="*/ 540 w 5217"/>
                <a:gd name="T27" fmla="*/ 63 h 4339"/>
                <a:gd name="T28" fmla="*/ 392 w 5217"/>
                <a:gd name="T29" fmla="*/ 1 h 4339"/>
                <a:gd name="T30" fmla="*/ 269 w 5217"/>
                <a:gd name="T31" fmla="*/ 57 h 4339"/>
                <a:gd name="T32" fmla="*/ 244 w 5217"/>
                <a:gd name="T33" fmla="*/ 125 h 43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17" h="4339">
                  <a:moveTo>
                    <a:pt x="2329" y="914"/>
                  </a:moveTo>
                  <a:cubicBezTo>
                    <a:pt x="2208" y="1186"/>
                    <a:pt x="1981" y="1647"/>
                    <a:pt x="1830" y="2048"/>
                  </a:cubicBezTo>
                  <a:cubicBezTo>
                    <a:pt x="1679" y="2449"/>
                    <a:pt x="1573" y="3091"/>
                    <a:pt x="1422" y="3318"/>
                  </a:cubicBezTo>
                  <a:cubicBezTo>
                    <a:pt x="1271" y="3545"/>
                    <a:pt x="1142" y="3356"/>
                    <a:pt x="923" y="3409"/>
                  </a:cubicBezTo>
                  <a:cubicBezTo>
                    <a:pt x="704" y="3462"/>
                    <a:pt x="212" y="3560"/>
                    <a:pt x="106" y="3635"/>
                  </a:cubicBezTo>
                  <a:cubicBezTo>
                    <a:pt x="0" y="3710"/>
                    <a:pt x="167" y="3794"/>
                    <a:pt x="288" y="3862"/>
                  </a:cubicBezTo>
                  <a:cubicBezTo>
                    <a:pt x="409" y="3930"/>
                    <a:pt x="598" y="4014"/>
                    <a:pt x="832" y="4044"/>
                  </a:cubicBezTo>
                  <a:cubicBezTo>
                    <a:pt x="1066" y="4074"/>
                    <a:pt x="1475" y="4014"/>
                    <a:pt x="1694" y="4044"/>
                  </a:cubicBezTo>
                  <a:cubicBezTo>
                    <a:pt x="1913" y="4074"/>
                    <a:pt x="2041" y="4180"/>
                    <a:pt x="2147" y="4225"/>
                  </a:cubicBezTo>
                  <a:cubicBezTo>
                    <a:pt x="2253" y="4270"/>
                    <a:pt x="2246" y="4339"/>
                    <a:pt x="2329" y="4316"/>
                  </a:cubicBezTo>
                  <a:cubicBezTo>
                    <a:pt x="2412" y="4293"/>
                    <a:pt x="2601" y="4210"/>
                    <a:pt x="2646" y="4089"/>
                  </a:cubicBezTo>
                  <a:cubicBezTo>
                    <a:pt x="2691" y="3968"/>
                    <a:pt x="2495" y="3915"/>
                    <a:pt x="2601" y="3590"/>
                  </a:cubicBezTo>
                  <a:cubicBezTo>
                    <a:pt x="2707" y="3265"/>
                    <a:pt x="2858" y="2660"/>
                    <a:pt x="3281" y="2138"/>
                  </a:cubicBezTo>
                  <a:cubicBezTo>
                    <a:pt x="3704" y="1616"/>
                    <a:pt x="5065" y="815"/>
                    <a:pt x="5141" y="460"/>
                  </a:cubicBezTo>
                  <a:cubicBezTo>
                    <a:pt x="5217" y="105"/>
                    <a:pt x="4166" y="14"/>
                    <a:pt x="3735" y="7"/>
                  </a:cubicBezTo>
                  <a:cubicBezTo>
                    <a:pt x="3304" y="0"/>
                    <a:pt x="2790" y="256"/>
                    <a:pt x="2556" y="415"/>
                  </a:cubicBezTo>
                  <a:cubicBezTo>
                    <a:pt x="2322" y="574"/>
                    <a:pt x="2450" y="642"/>
                    <a:pt x="2329" y="914"/>
                  </a:cubicBez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11" name="Freeform 4"/>
            <p:cNvSpPr>
              <a:spLocks/>
            </p:cNvSpPr>
            <p:nvPr/>
          </p:nvSpPr>
          <p:spPr bwMode="auto">
            <a:xfrm>
              <a:off x="2517" y="-471"/>
              <a:ext cx="3673" cy="3197"/>
            </a:xfrm>
            <a:custGeom>
              <a:avLst/>
              <a:gdLst>
                <a:gd name="T0" fmla="*/ 944 w 3673"/>
                <a:gd name="T1" fmla="*/ 513 h 3197"/>
                <a:gd name="T2" fmla="*/ 763 w 3673"/>
                <a:gd name="T3" fmla="*/ 604 h 3197"/>
                <a:gd name="T4" fmla="*/ 173 w 3673"/>
                <a:gd name="T5" fmla="*/ 1829 h 3197"/>
                <a:gd name="T6" fmla="*/ 264 w 3673"/>
                <a:gd name="T7" fmla="*/ 2237 h 3197"/>
                <a:gd name="T8" fmla="*/ 1761 w 3673"/>
                <a:gd name="T9" fmla="*/ 2963 h 3197"/>
                <a:gd name="T10" fmla="*/ 2169 w 3673"/>
                <a:gd name="T11" fmla="*/ 2917 h 3197"/>
                <a:gd name="T12" fmla="*/ 3393 w 3673"/>
                <a:gd name="T13" fmla="*/ 1284 h 3197"/>
                <a:gd name="T14" fmla="*/ 3575 w 3673"/>
                <a:gd name="T15" fmla="*/ 876 h 3197"/>
                <a:gd name="T16" fmla="*/ 3575 w 3673"/>
                <a:gd name="T17" fmla="*/ 468 h 3197"/>
                <a:gd name="T18" fmla="*/ 2985 w 3673"/>
                <a:gd name="T19" fmla="*/ 196 h 3197"/>
                <a:gd name="T20" fmla="*/ 1670 w 3673"/>
                <a:gd name="T21" fmla="*/ 60 h 3197"/>
                <a:gd name="T22" fmla="*/ 763 w 3673"/>
                <a:gd name="T23" fmla="*/ 558 h 31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73" h="3197">
                  <a:moveTo>
                    <a:pt x="944" y="513"/>
                  </a:moveTo>
                  <a:cubicBezTo>
                    <a:pt x="918" y="449"/>
                    <a:pt x="892" y="385"/>
                    <a:pt x="763" y="604"/>
                  </a:cubicBezTo>
                  <a:cubicBezTo>
                    <a:pt x="634" y="823"/>
                    <a:pt x="256" y="1557"/>
                    <a:pt x="173" y="1829"/>
                  </a:cubicBezTo>
                  <a:cubicBezTo>
                    <a:pt x="90" y="2101"/>
                    <a:pt x="0" y="2048"/>
                    <a:pt x="264" y="2237"/>
                  </a:cubicBezTo>
                  <a:cubicBezTo>
                    <a:pt x="528" y="2426"/>
                    <a:pt x="1444" y="2850"/>
                    <a:pt x="1761" y="2963"/>
                  </a:cubicBezTo>
                  <a:cubicBezTo>
                    <a:pt x="2078" y="3076"/>
                    <a:pt x="1897" y="3197"/>
                    <a:pt x="2169" y="2917"/>
                  </a:cubicBezTo>
                  <a:cubicBezTo>
                    <a:pt x="2441" y="2637"/>
                    <a:pt x="3159" y="1624"/>
                    <a:pt x="3393" y="1284"/>
                  </a:cubicBezTo>
                  <a:cubicBezTo>
                    <a:pt x="3627" y="944"/>
                    <a:pt x="3545" y="1012"/>
                    <a:pt x="3575" y="876"/>
                  </a:cubicBezTo>
                  <a:cubicBezTo>
                    <a:pt x="3605" y="740"/>
                    <a:pt x="3673" y="581"/>
                    <a:pt x="3575" y="468"/>
                  </a:cubicBezTo>
                  <a:cubicBezTo>
                    <a:pt x="3477" y="355"/>
                    <a:pt x="3302" y="264"/>
                    <a:pt x="2985" y="196"/>
                  </a:cubicBezTo>
                  <a:cubicBezTo>
                    <a:pt x="2668" y="128"/>
                    <a:pt x="2040" y="0"/>
                    <a:pt x="1670" y="60"/>
                  </a:cubicBezTo>
                  <a:cubicBezTo>
                    <a:pt x="1300" y="120"/>
                    <a:pt x="914" y="475"/>
                    <a:pt x="763" y="558"/>
                  </a:cubicBezTo>
                </a:path>
              </a:pathLst>
            </a:custGeom>
            <a:solidFill>
              <a:srgbClr val="CC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6149" name="Picture 5" descr="cool blue water ripples wallpaper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5711">
            <a:off x="-1239838" y="4005263"/>
            <a:ext cx="482441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cool blue water ripples wallpaper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5013325"/>
            <a:ext cx="4824412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cool blue water ripples wallpaper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22344">
            <a:off x="6248401" y="4437063"/>
            <a:ext cx="482441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74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-0.07147 L -0.2283 0.308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189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9204 L 0.00399 0.107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996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92 0.01295 L -0.07465 0.0210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28" y="3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84 -0.06036 L 0.01979 -0.091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1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3" y="-231821"/>
            <a:ext cx="9453094" cy="708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09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5362" name="Picture 2" descr="http://ce.ag-j.or.jp/guide/2017/img/20171001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9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6386" name="Picture 2" descr="http://ce.ag-j.or.jp/guide/2017/img/20171001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2859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84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7410" name="Picture 2" descr="http://ce.ag-j.or.jp/guide/2017/img/20171001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87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1266" name="Picture 2" descr="http://ce.ag-j.or.jp/guide/2017/img/2017100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30935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38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8434" name="Picture 2" descr="http://ce.ag-j.or.jp/guide/2017/img/20171001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884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78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9458" name="Picture 2" descr="http://ce.ag-j.or.jp/guide/2017/img/20171001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9673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56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482" name="Picture 2" descr="http://ce.ag-j.or.jp/guide/2017/img/20171001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58169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32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5908543" y="4811964"/>
            <a:ext cx="27510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つづく</a:t>
            </a:r>
            <a:endParaRPr lang="ja-JP" alt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224" name="Picture 8" descr="http://ce.ag-j.or.jp/guide/2017/img/20171008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68" y="88050"/>
            <a:ext cx="4633532" cy="347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ce.ag-j.or.jp/guide/2017/img/201710083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68" y="3698134"/>
            <a:ext cx="4287900" cy="32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ce.ag-j.or.jp/guide/2017/img/201710081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396" y="242608"/>
            <a:ext cx="4607368" cy="345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8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2290" name="Picture 2" descr="http://ce.ag-j.or.jp/guide/2017/img/20171001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694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49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3314" name="Picture 2" descr="http://ce.ag-j.or.jp/guide/2017/img/20171001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25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4338" name="Picture 2" descr="http://ce.ag-j.or.jp/guide/2017/img/20171001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275" y="102790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54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130426"/>
            <a:ext cx="7772400" cy="1470025"/>
          </a:xfrm>
        </p:spPr>
        <p:txBody>
          <a:bodyPr/>
          <a:lstStyle/>
          <a:p>
            <a:pPr eaLnBrk="1" hangingPunct="1"/>
            <a:endParaRPr lang="ja-JP" altLang="ja-JP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ja-JP" altLang="ja-JP" smtClean="0"/>
          </a:p>
        </p:txBody>
      </p:sp>
      <p:pic>
        <p:nvPicPr>
          <p:cNvPr id="7172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44451"/>
            <a:ext cx="11233150" cy="725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2576514" y="5805488"/>
            <a:ext cx="6948487" cy="1052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ＭＳ Ｐゴシック" panose="020B0600070205080204" pitchFamily="50" charset="-128"/>
              </a:rPr>
              <a:t>ヨルダンがわ</a:t>
            </a:r>
          </a:p>
        </p:txBody>
      </p:sp>
      <p:pic>
        <p:nvPicPr>
          <p:cNvPr id="6151" name="Picture 7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403475"/>
            <a:ext cx="10861675" cy="926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46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グループ化 4"/>
          <p:cNvGrpSpPr>
            <a:grpSpLocks/>
          </p:cNvGrpSpPr>
          <p:nvPr/>
        </p:nvGrpSpPr>
        <p:grpSpPr bwMode="auto">
          <a:xfrm>
            <a:off x="6135689" y="2946400"/>
            <a:ext cx="2916237" cy="3867150"/>
            <a:chOff x="5105400" y="1394273"/>
            <a:chExt cx="4038600" cy="3867150"/>
          </a:xfrm>
        </p:grpSpPr>
        <p:pic>
          <p:nvPicPr>
            <p:cNvPr id="12299" name="Picture 14" descr="http://img5.blogs.yahoo.co.jp/ybi/1/b6/6c/yatsurugi319/folder/1054244/img_1054244_46153960_1?134143496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1394273"/>
              <a:ext cx="4038600" cy="386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正方形/長方形 3"/>
            <p:cNvSpPr/>
            <p:nvPr/>
          </p:nvSpPr>
          <p:spPr>
            <a:xfrm>
              <a:off x="5105400" y="1394273"/>
              <a:ext cx="4038600" cy="21066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6666384" y="6153092"/>
            <a:ext cx="24432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ＭＳ Ｐゴシック" charset="-128"/>
              </a:rPr>
              <a:t>アロンのつえ</a:t>
            </a:r>
          </a:p>
        </p:txBody>
      </p:sp>
      <p:pic>
        <p:nvPicPr>
          <p:cNvPr id="12292" name="Picture 8" descr="http://blogimg.goo.ne.jp/user_image/46/69/f4fe46c0e10aad123bf9d7c558fe4b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268413"/>
            <a:ext cx="93599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6000"/>
              <a:t>けいやくのはこ</a:t>
            </a:r>
            <a:endParaRPr lang="ja-JP" altLang="ja-JP" sz="6000"/>
          </a:p>
        </p:txBody>
      </p:sp>
      <p:pic>
        <p:nvPicPr>
          <p:cNvPr id="9226" name="Picture 10" descr="http://www17.ocn.ne.jp/~wn380yy/jikkai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224" y="4653137"/>
            <a:ext cx="1880614" cy="14790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円/楕円 1"/>
          <p:cNvSpPr/>
          <p:nvPr/>
        </p:nvSpPr>
        <p:spPr>
          <a:xfrm>
            <a:off x="4232275" y="4879976"/>
            <a:ext cx="1225550" cy="1128713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3620852" y="5448933"/>
            <a:ext cx="1224136" cy="1128366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dirty="0">
                <a:ln>
                  <a:solidFill>
                    <a:schemeClr val="tx1"/>
                  </a:solidFill>
                </a:ln>
              </a:rPr>
              <a:t>マナ</a:t>
            </a:r>
          </a:p>
        </p:txBody>
      </p:sp>
      <p:sp>
        <p:nvSpPr>
          <p:cNvPr id="12" name="円/楕円 11"/>
          <p:cNvSpPr/>
          <p:nvPr/>
        </p:nvSpPr>
        <p:spPr>
          <a:xfrm>
            <a:off x="4737101" y="5443538"/>
            <a:ext cx="1223963" cy="1128712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146715" y="6153092"/>
            <a:ext cx="198163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ＭＳ Ｐゴシック" charset="-128"/>
              </a:rPr>
              <a:t>じゅっかい</a:t>
            </a:r>
          </a:p>
        </p:txBody>
      </p:sp>
    </p:spTree>
    <p:extLst>
      <p:ext uri="{BB962C8B-B14F-4D97-AF65-F5344CB8AC3E}">
        <p14:creationId xmlns:p14="http://schemas.microsoft.com/office/powerpoint/2010/main" val="274216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4431">
            <a:off x="5457826" y="4581526"/>
            <a:ext cx="4156075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3" name="Group 5"/>
          <p:cNvGrpSpPr>
            <a:grpSpLocks/>
          </p:cNvGrpSpPr>
          <p:nvPr/>
        </p:nvGrpSpPr>
        <p:grpSpPr bwMode="auto">
          <a:xfrm>
            <a:off x="1423988" y="2276475"/>
            <a:ext cx="4608512" cy="6496050"/>
            <a:chOff x="1640" y="391"/>
            <a:chExt cx="3848" cy="6078"/>
          </a:xfrm>
        </p:grpSpPr>
        <p:sp>
          <p:nvSpPr>
            <p:cNvPr id="13327" name="Freeform 6"/>
            <p:cNvSpPr>
              <a:spLocks/>
            </p:cNvSpPr>
            <p:nvPr/>
          </p:nvSpPr>
          <p:spPr bwMode="auto">
            <a:xfrm>
              <a:off x="1640" y="1291"/>
              <a:ext cx="3848" cy="5178"/>
            </a:xfrm>
            <a:custGeom>
              <a:avLst/>
              <a:gdLst>
                <a:gd name="T0" fmla="*/ 1421 w 3848"/>
                <a:gd name="T1" fmla="*/ 1005 h 5178"/>
                <a:gd name="T2" fmla="*/ 877 w 3848"/>
                <a:gd name="T3" fmla="*/ 1232 h 5178"/>
                <a:gd name="T4" fmla="*/ 424 w 3848"/>
                <a:gd name="T5" fmla="*/ 1005 h 5178"/>
                <a:gd name="T6" fmla="*/ 469 w 3848"/>
                <a:gd name="T7" fmla="*/ 370 h 5178"/>
                <a:gd name="T8" fmla="*/ 469 w 3848"/>
                <a:gd name="T9" fmla="*/ 53 h 5178"/>
                <a:gd name="T10" fmla="*/ 242 w 3848"/>
                <a:gd name="T11" fmla="*/ 53 h 5178"/>
                <a:gd name="T12" fmla="*/ 151 w 3848"/>
                <a:gd name="T13" fmla="*/ 370 h 5178"/>
                <a:gd name="T14" fmla="*/ 106 w 3848"/>
                <a:gd name="T15" fmla="*/ 1277 h 5178"/>
                <a:gd name="T16" fmla="*/ 786 w 3848"/>
                <a:gd name="T17" fmla="*/ 1549 h 5178"/>
                <a:gd name="T18" fmla="*/ 1195 w 3848"/>
                <a:gd name="T19" fmla="*/ 1640 h 5178"/>
                <a:gd name="T20" fmla="*/ 1240 w 3848"/>
                <a:gd name="T21" fmla="*/ 2411 h 5178"/>
                <a:gd name="T22" fmla="*/ 1104 w 3848"/>
                <a:gd name="T23" fmla="*/ 4815 h 5178"/>
                <a:gd name="T24" fmla="*/ 3463 w 3848"/>
                <a:gd name="T25" fmla="*/ 4588 h 5178"/>
                <a:gd name="T26" fmla="*/ 3417 w 3848"/>
                <a:gd name="T27" fmla="*/ 3863 h 5178"/>
                <a:gd name="T28" fmla="*/ 2692 w 3848"/>
                <a:gd name="T29" fmla="*/ 1323 h 5178"/>
                <a:gd name="T30" fmla="*/ 1784 w 3848"/>
                <a:gd name="T31" fmla="*/ 1096 h 5178"/>
                <a:gd name="T32" fmla="*/ 1421 w 3848"/>
                <a:gd name="T33" fmla="*/ 1005 h 51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848" h="5178">
                  <a:moveTo>
                    <a:pt x="1421" y="1005"/>
                  </a:moveTo>
                  <a:cubicBezTo>
                    <a:pt x="1270" y="1028"/>
                    <a:pt x="1043" y="1232"/>
                    <a:pt x="877" y="1232"/>
                  </a:cubicBezTo>
                  <a:cubicBezTo>
                    <a:pt x="711" y="1232"/>
                    <a:pt x="492" y="1149"/>
                    <a:pt x="424" y="1005"/>
                  </a:cubicBezTo>
                  <a:cubicBezTo>
                    <a:pt x="356" y="861"/>
                    <a:pt x="462" y="529"/>
                    <a:pt x="469" y="370"/>
                  </a:cubicBezTo>
                  <a:cubicBezTo>
                    <a:pt x="476" y="211"/>
                    <a:pt x="507" y="106"/>
                    <a:pt x="469" y="53"/>
                  </a:cubicBezTo>
                  <a:cubicBezTo>
                    <a:pt x="431" y="0"/>
                    <a:pt x="295" y="0"/>
                    <a:pt x="242" y="53"/>
                  </a:cubicBezTo>
                  <a:cubicBezTo>
                    <a:pt x="189" y="106"/>
                    <a:pt x="174" y="166"/>
                    <a:pt x="151" y="370"/>
                  </a:cubicBezTo>
                  <a:cubicBezTo>
                    <a:pt x="128" y="574"/>
                    <a:pt x="0" y="1081"/>
                    <a:pt x="106" y="1277"/>
                  </a:cubicBezTo>
                  <a:cubicBezTo>
                    <a:pt x="212" y="1473"/>
                    <a:pt x="604" y="1489"/>
                    <a:pt x="786" y="1549"/>
                  </a:cubicBezTo>
                  <a:cubicBezTo>
                    <a:pt x="968" y="1609"/>
                    <a:pt x="1119" y="1496"/>
                    <a:pt x="1195" y="1640"/>
                  </a:cubicBezTo>
                  <a:cubicBezTo>
                    <a:pt x="1271" y="1784"/>
                    <a:pt x="1255" y="1882"/>
                    <a:pt x="1240" y="2411"/>
                  </a:cubicBezTo>
                  <a:cubicBezTo>
                    <a:pt x="1225" y="2940"/>
                    <a:pt x="734" y="4452"/>
                    <a:pt x="1104" y="4815"/>
                  </a:cubicBezTo>
                  <a:cubicBezTo>
                    <a:pt x="1474" y="5178"/>
                    <a:pt x="3078" y="4747"/>
                    <a:pt x="3463" y="4588"/>
                  </a:cubicBezTo>
                  <a:cubicBezTo>
                    <a:pt x="3848" y="4429"/>
                    <a:pt x="3545" y="4407"/>
                    <a:pt x="3417" y="3863"/>
                  </a:cubicBezTo>
                  <a:cubicBezTo>
                    <a:pt x="3289" y="3319"/>
                    <a:pt x="2964" y="1784"/>
                    <a:pt x="2692" y="1323"/>
                  </a:cubicBezTo>
                  <a:cubicBezTo>
                    <a:pt x="2420" y="862"/>
                    <a:pt x="2011" y="1134"/>
                    <a:pt x="1784" y="1096"/>
                  </a:cubicBezTo>
                  <a:cubicBezTo>
                    <a:pt x="1557" y="1058"/>
                    <a:pt x="1572" y="982"/>
                    <a:pt x="1421" y="1005"/>
                  </a:cubicBezTo>
                  <a:close/>
                </a:path>
              </a:pathLst>
            </a:custGeom>
            <a:solidFill>
              <a:srgbClr val="CC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13328" name="Group 7"/>
            <p:cNvGrpSpPr>
              <a:grpSpLocks/>
            </p:cNvGrpSpPr>
            <p:nvPr/>
          </p:nvGrpSpPr>
          <p:grpSpPr bwMode="auto">
            <a:xfrm rot="883626">
              <a:off x="2381" y="391"/>
              <a:ext cx="2678" cy="2613"/>
              <a:chOff x="1066" y="0"/>
              <a:chExt cx="3947" cy="3666"/>
            </a:xfrm>
          </p:grpSpPr>
          <p:sp>
            <p:nvSpPr>
              <p:cNvPr id="13329" name="Freeform 8"/>
              <p:cNvSpPr>
                <a:spLocks/>
              </p:cNvSpPr>
              <p:nvPr/>
            </p:nvSpPr>
            <p:spPr bwMode="auto">
              <a:xfrm>
                <a:off x="1066" y="1243"/>
                <a:ext cx="3947" cy="2423"/>
              </a:xfrm>
              <a:custGeom>
                <a:avLst/>
                <a:gdLst>
                  <a:gd name="T0" fmla="*/ 285 w 4899"/>
                  <a:gd name="T1" fmla="*/ 16 h 2903"/>
                  <a:gd name="T2" fmla="*/ 0 w 4899"/>
                  <a:gd name="T3" fmla="*/ 751 h 2903"/>
                  <a:gd name="T4" fmla="*/ 359 w 4899"/>
                  <a:gd name="T5" fmla="*/ 967 h 2903"/>
                  <a:gd name="T6" fmla="*/ 943 w 4899"/>
                  <a:gd name="T7" fmla="*/ 982 h 2903"/>
                  <a:gd name="T8" fmla="*/ 1191 w 4899"/>
                  <a:gd name="T9" fmla="*/ 921 h 2903"/>
                  <a:gd name="T10" fmla="*/ 1340 w 4899"/>
                  <a:gd name="T11" fmla="*/ 690 h 2903"/>
                  <a:gd name="T12" fmla="*/ 918 w 4899"/>
                  <a:gd name="T13" fmla="*/ 0 h 2903"/>
                  <a:gd name="T14" fmla="*/ 285 w 4899"/>
                  <a:gd name="T15" fmla="*/ 16 h 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99" h="2903">
                    <a:moveTo>
                      <a:pt x="1043" y="46"/>
                    </a:moveTo>
                    <a:lnTo>
                      <a:pt x="0" y="2223"/>
                    </a:lnTo>
                    <a:lnTo>
                      <a:pt x="1316" y="2858"/>
                    </a:lnTo>
                    <a:lnTo>
                      <a:pt x="3447" y="2903"/>
                    </a:lnTo>
                    <a:lnTo>
                      <a:pt x="4355" y="2722"/>
                    </a:lnTo>
                    <a:lnTo>
                      <a:pt x="4899" y="2042"/>
                    </a:lnTo>
                    <a:lnTo>
                      <a:pt x="3357" y="0"/>
                    </a:lnTo>
                    <a:lnTo>
                      <a:pt x="1043" y="4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30" name="Freeform 9"/>
              <p:cNvSpPr>
                <a:spLocks/>
              </p:cNvSpPr>
              <p:nvPr/>
            </p:nvSpPr>
            <p:spPr bwMode="auto">
              <a:xfrm>
                <a:off x="1200" y="0"/>
                <a:ext cx="3210" cy="1395"/>
              </a:xfrm>
              <a:custGeom>
                <a:avLst/>
                <a:gdLst>
                  <a:gd name="T0" fmla="*/ 215 w 3984"/>
                  <a:gd name="T1" fmla="*/ 566 h 1671"/>
                  <a:gd name="T2" fmla="*/ 836 w 3984"/>
                  <a:gd name="T3" fmla="*/ 534 h 1671"/>
                  <a:gd name="T4" fmla="*/ 910 w 3984"/>
                  <a:gd name="T5" fmla="*/ 412 h 1671"/>
                  <a:gd name="T6" fmla="*/ 1022 w 3984"/>
                  <a:gd name="T7" fmla="*/ 320 h 1671"/>
                  <a:gd name="T8" fmla="*/ 1010 w 3984"/>
                  <a:gd name="T9" fmla="*/ 151 h 1671"/>
                  <a:gd name="T10" fmla="*/ 537 w 3984"/>
                  <a:gd name="T11" fmla="*/ 13 h 1671"/>
                  <a:gd name="T12" fmla="*/ 302 w 3984"/>
                  <a:gd name="T13" fmla="*/ 74 h 1671"/>
                  <a:gd name="T14" fmla="*/ 28 w 3984"/>
                  <a:gd name="T15" fmla="*/ 259 h 1671"/>
                  <a:gd name="T16" fmla="*/ 128 w 3984"/>
                  <a:gd name="T17" fmla="*/ 382 h 1671"/>
                  <a:gd name="T18" fmla="*/ 203 w 3984"/>
                  <a:gd name="T19" fmla="*/ 412 h 1671"/>
                  <a:gd name="T20" fmla="*/ 252 w 3984"/>
                  <a:gd name="T21" fmla="*/ 534 h 16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84" h="1671">
                    <a:moveTo>
                      <a:pt x="786" y="1671"/>
                    </a:moveTo>
                    <a:cubicBezTo>
                      <a:pt x="1708" y="1663"/>
                      <a:pt x="2631" y="1656"/>
                      <a:pt x="3054" y="1580"/>
                    </a:cubicBezTo>
                    <a:cubicBezTo>
                      <a:pt x="3477" y="1504"/>
                      <a:pt x="3213" y="1323"/>
                      <a:pt x="3326" y="1217"/>
                    </a:cubicBezTo>
                    <a:cubicBezTo>
                      <a:pt x="3439" y="1111"/>
                      <a:pt x="3674" y="1073"/>
                      <a:pt x="3734" y="945"/>
                    </a:cubicBezTo>
                    <a:cubicBezTo>
                      <a:pt x="3794" y="817"/>
                      <a:pt x="3984" y="597"/>
                      <a:pt x="3689" y="446"/>
                    </a:cubicBezTo>
                    <a:cubicBezTo>
                      <a:pt x="3394" y="295"/>
                      <a:pt x="2396" y="76"/>
                      <a:pt x="1965" y="38"/>
                    </a:cubicBezTo>
                    <a:cubicBezTo>
                      <a:pt x="1534" y="0"/>
                      <a:pt x="1413" y="98"/>
                      <a:pt x="1103" y="219"/>
                    </a:cubicBezTo>
                    <a:cubicBezTo>
                      <a:pt x="793" y="340"/>
                      <a:pt x="212" y="613"/>
                      <a:pt x="106" y="764"/>
                    </a:cubicBezTo>
                    <a:cubicBezTo>
                      <a:pt x="0" y="915"/>
                      <a:pt x="362" y="1052"/>
                      <a:pt x="468" y="1127"/>
                    </a:cubicBezTo>
                    <a:cubicBezTo>
                      <a:pt x="574" y="1202"/>
                      <a:pt x="665" y="1142"/>
                      <a:pt x="741" y="1217"/>
                    </a:cubicBezTo>
                    <a:cubicBezTo>
                      <a:pt x="817" y="1292"/>
                      <a:pt x="869" y="1436"/>
                      <a:pt x="922" y="1580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31" name="Freeform 10"/>
              <p:cNvSpPr>
                <a:spLocks/>
              </p:cNvSpPr>
              <p:nvPr/>
            </p:nvSpPr>
            <p:spPr bwMode="auto">
              <a:xfrm>
                <a:off x="1624" y="984"/>
                <a:ext cx="2391" cy="2272"/>
              </a:xfrm>
              <a:custGeom>
                <a:avLst/>
                <a:gdLst>
                  <a:gd name="T0" fmla="*/ 114 w 2903"/>
                  <a:gd name="T1" fmla="*/ 35 h 3501"/>
                  <a:gd name="T2" fmla="*/ 100 w 2903"/>
                  <a:gd name="T3" fmla="*/ 167 h 3501"/>
                  <a:gd name="T4" fmla="*/ 510 w 2903"/>
                  <a:gd name="T5" fmla="*/ 258 h 3501"/>
                  <a:gd name="T6" fmla="*/ 850 w 2903"/>
                  <a:gd name="T7" fmla="*/ 184 h 3501"/>
                  <a:gd name="T8" fmla="*/ 850 w 2903"/>
                  <a:gd name="T9" fmla="*/ 25 h 3501"/>
                  <a:gd name="T10" fmla="*/ 779 w 2903"/>
                  <a:gd name="T11" fmla="*/ 35 h 3501"/>
                  <a:gd name="T12" fmla="*/ 114 w 2903"/>
                  <a:gd name="T13" fmla="*/ 35 h 3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03" h="3501">
                    <a:moveTo>
                      <a:pt x="363" y="469"/>
                    </a:moveTo>
                    <a:cubicBezTo>
                      <a:pt x="0" y="764"/>
                      <a:pt x="106" y="1739"/>
                      <a:pt x="318" y="2238"/>
                    </a:cubicBezTo>
                    <a:cubicBezTo>
                      <a:pt x="530" y="2737"/>
                      <a:pt x="1232" y="3425"/>
                      <a:pt x="1633" y="3463"/>
                    </a:cubicBezTo>
                    <a:cubicBezTo>
                      <a:pt x="2034" y="3501"/>
                      <a:pt x="2541" y="2987"/>
                      <a:pt x="2722" y="2465"/>
                    </a:cubicBezTo>
                    <a:cubicBezTo>
                      <a:pt x="2903" y="1943"/>
                      <a:pt x="2760" y="666"/>
                      <a:pt x="2722" y="333"/>
                    </a:cubicBezTo>
                    <a:cubicBezTo>
                      <a:pt x="2684" y="0"/>
                      <a:pt x="2896" y="446"/>
                      <a:pt x="2495" y="469"/>
                    </a:cubicBezTo>
                    <a:cubicBezTo>
                      <a:pt x="2094" y="492"/>
                      <a:pt x="726" y="174"/>
                      <a:pt x="363" y="469"/>
                    </a:cubicBez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32" name="Rectangle 11"/>
              <p:cNvSpPr>
                <a:spLocks noChangeArrowheads="1"/>
              </p:cNvSpPr>
              <p:nvPr/>
            </p:nvSpPr>
            <p:spPr bwMode="auto">
              <a:xfrm>
                <a:off x="1797" y="1129"/>
                <a:ext cx="2083" cy="2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3333" name="Freeform 12"/>
              <p:cNvSpPr>
                <a:spLocks/>
              </p:cNvSpPr>
              <p:nvPr/>
            </p:nvSpPr>
            <p:spPr bwMode="auto">
              <a:xfrm>
                <a:off x="2674" y="1514"/>
                <a:ext cx="226" cy="1060"/>
              </a:xfrm>
              <a:custGeom>
                <a:avLst/>
                <a:gdLst>
                  <a:gd name="T0" fmla="*/ 35 w 257"/>
                  <a:gd name="T1" fmla="*/ 0 h 1270"/>
                  <a:gd name="T2" fmla="*/ 14 w 257"/>
                  <a:gd name="T3" fmla="*/ 322 h 1270"/>
                  <a:gd name="T4" fmla="*/ 119 w 257"/>
                  <a:gd name="T5" fmla="*/ 430 h 127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57" h="1270">
                    <a:moveTo>
                      <a:pt x="75" y="0"/>
                    </a:moveTo>
                    <a:cubicBezTo>
                      <a:pt x="37" y="370"/>
                      <a:pt x="0" y="741"/>
                      <a:pt x="30" y="953"/>
                    </a:cubicBezTo>
                    <a:cubicBezTo>
                      <a:pt x="60" y="1165"/>
                      <a:pt x="158" y="1217"/>
                      <a:pt x="257" y="127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34" name="Oval 13"/>
              <p:cNvSpPr>
                <a:spLocks noChangeArrowheads="1"/>
              </p:cNvSpPr>
              <p:nvPr/>
            </p:nvSpPr>
            <p:spPr bwMode="auto">
              <a:xfrm>
                <a:off x="2182" y="1628"/>
                <a:ext cx="319" cy="3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3335" name="Oval 14"/>
              <p:cNvSpPr>
                <a:spLocks noChangeArrowheads="1"/>
              </p:cNvSpPr>
              <p:nvPr/>
            </p:nvSpPr>
            <p:spPr bwMode="auto">
              <a:xfrm>
                <a:off x="2900" y="1628"/>
                <a:ext cx="319" cy="30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3336" name="Freeform 15"/>
              <p:cNvSpPr>
                <a:spLocks/>
              </p:cNvSpPr>
              <p:nvPr/>
            </p:nvSpPr>
            <p:spPr bwMode="auto">
              <a:xfrm>
                <a:off x="2462" y="2689"/>
                <a:ext cx="872" cy="469"/>
              </a:xfrm>
              <a:custGeom>
                <a:avLst/>
                <a:gdLst>
                  <a:gd name="T0" fmla="*/ 0 w 915"/>
                  <a:gd name="T1" fmla="*/ 1532 h 370"/>
                  <a:gd name="T2" fmla="*/ 170 w 915"/>
                  <a:gd name="T3" fmla="*/ 221 h 370"/>
                  <a:gd name="T4" fmla="*/ 612 w 915"/>
                  <a:gd name="T5" fmla="*/ 221 h 370"/>
                  <a:gd name="T6" fmla="*/ 612 w 915"/>
                  <a:gd name="T7" fmla="*/ 1532 h 37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15" h="370">
                    <a:moveTo>
                      <a:pt x="0" y="370"/>
                    </a:moveTo>
                    <a:cubicBezTo>
                      <a:pt x="45" y="238"/>
                      <a:pt x="91" y="106"/>
                      <a:pt x="227" y="53"/>
                    </a:cubicBezTo>
                    <a:cubicBezTo>
                      <a:pt x="363" y="0"/>
                      <a:pt x="719" y="0"/>
                      <a:pt x="817" y="53"/>
                    </a:cubicBezTo>
                    <a:cubicBezTo>
                      <a:pt x="915" y="106"/>
                      <a:pt x="866" y="238"/>
                      <a:pt x="817" y="370"/>
                    </a:cubicBezTo>
                  </a:path>
                </a:pathLst>
              </a:cu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37" name="Freeform 16"/>
              <p:cNvSpPr>
                <a:spLocks/>
              </p:cNvSpPr>
              <p:nvPr/>
            </p:nvSpPr>
            <p:spPr bwMode="auto">
              <a:xfrm>
                <a:off x="2029" y="1513"/>
                <a:ext cx="441" cy="172"/>
              </a:xfrm>
              <a:custGeom>
                <a:avLst/>
                <a:gdLst>
                  <a:gd name="T0" fmla="*/ 233 w 501"/>
                  <a:gd name="T1" fmla="*/ 0 h 206"/>
                  <a:gd name="T2" fmla="*/ 163 w 501"/>
                  <a:gd name="T3" fmla="*/ 33 h 206"/>
                  <a:gd name="T4" fmla="*/ 128 w 501"/>
                  <a:gd name="T5" fmla="*/ 59 h 206"/>
                  <a:gd name="T6" fmla="*/ 93 w 501"/>
                  <a:gd name="T7" fmla="*/ 68 h 206"/>
                  <a:gd name="T8" fmla="*/ 0 w 501"/>
                  <a:gd name="T9" fmla="*/ 68 h 2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1" h="206">
                    <a:moveTo>
                      <a:pt x="501" y="0"/>
                    </a:moveTo>
                    <a:cubicBezTo>
                      <a:pt x="451" y="33"/>
                      <a:pt x="393" y="58"/>
                      <a:pt x="351" y="100"/>
                    </a:cubicBezTo>
                    <a:cubicBezTo>
                      <a:pt x="326" y="125"/>
                      <a:pt x="305" y="155"/>
                      <a:pt x="276" y="175"/>
                    </a:cubicBezTo>
                    <a:cubicBezTo>
                      <a:pt x="254" y="190"/>
                      <a:pt x="227" y="198"/>
                      <a:pt x="200" y="200"/>
                    </a:cubicBezTo>
                    <a:cubicBezTo>
                      <a:pt x="134" y="206"/>
                      <a:pt x="67" y="200"/>
                      <a:pt x="0" y="200"/>
                    </a:cubicBezTo>
                  </a:path>
                </a:pathLst>
              </a:custGeom>
              <a:noFill/>
              <a:ln w="762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13316" name="Freeform 17"/>
          <p:cNvSpPr>
            <a:spLocks/>
          </p:cNvSpPr>
          <p:nvPr/>
        </p:nvSpPr>
        <p:spPr bwMode="auto">
          <a:xfrm>
            <a:off x="10875963" y="3944939"/>
            <a:ext cx="3735387" cy="3571875"/>
          </a:xfrm>
          <a:custGeom>
            <a:avLst/>
            <a:gdLst>
              <a:gd name="T0" fmla="*/ 2147483647 w 3848"/>
              <a:gd name="T1" fmla="*/ 2147483647 h 5178"/>
              <a:gd name="T2" fmla="*/ 2147483647 w 3848"/>
              <a:gd name="T3" fmla="*/ 2147483647 h 5178"/>
              <a:gd name="T4" fmla="*/ 2147483647 w 3848"/>
              <a:gd name="T5" fmla="*/ 2147483647 h 5178"/>
              <a:gd name="T6" fmla="*/ 2147483647 w 3848"/>
              <a:gd name="T7" fmla="*/ 2147483647 h 5178"/>
              <a:gd name="T8" fmla="*/ 2147483647 w 3848"/>
              <a:gd name="T9" fmla="*/ 2147483647 h 5178"/>
              <a:gd name="T10" fmla="*/ 2147483647 w 3848"/>
              <a:gd name="T11" fmla="*/ 2147483647 h 5178"/>
              <a:gd name="T12" fmla="*/ 2147483647 w 3848"/>
              <a:gd name="T13" fmla="*/ 2147483647 h 5178"/>
              <a:gd name="T14" fmla="*/ 2147483647 w 3848"/>
              <a:gd name="T15" fmla="*/ 2147483647 h 5178"/>
              <a:gd name="T16" fmla="*/ 2147483647 w 3848"/>
              <a:gd name="T17" fmla="*/ 2147483647 h 5178"/>
              <a:gd name="T18" fmla="*/ 2147483647 w 3848"/>
              <a:gd name="T19" fmla="*/ 2147483647 h 5178"/>
              <a:gd name="T20" fmla="*/ 2147483647 w 3848"/>
              <a:gd name="T21" fmla="*/ 2147483647 h 5178"/>
              <a:gd name="T22" fmla="*/ 2147483647 w 3848"/>
              <a:gd name="T23" fmla="*/ 2147483647 h 5178"/>
              <a:gd name="T24" fmla="*/ 2147483647 w 3848"/>
              <a:gd name="T25" fmla="*/ 2147483647 h 5178"/>
              <a:gd name="T26" fmla="*/ 2147483647 w 3848"/>
              <a:gd name="T27" fmla="*/ 2147483647 h 5178"/>
              <a:gd name="T28" fmla="*/ 2147483647 w 3848"/>
              <a:gd name="T29" fmla="*/ 2147483647 h 5178"/>
              <a:gd name="T30" fmla="*/ 2147483647 w 3848"/>
              <a:gd name="T31" fmla="*/ 2147483647 h 5178"/>
              <a:gd name="T32" fmla="*/ 2147483647 w 3848"/>
              <a:gd name="T33" fmla="*/ 2147483647 h 517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848" h="5178">
                <a:moveTo>
                  <a:pt x="1421" y="1005"/>
                </a:moveTo>
                <a:cubicBezTo>
                  <a:pt x="1270" y="1028"/>
                  <a:pt x="1043" y="1232"/>
                  <a:pt x="877" y="1232"/>
                </a:cubicBezTo>
                <a:cubicBezTo>
                  <a:pt x="711" y="1232"/>
                  <a:pt x="492" y="1149"/>
                  <a:pt x="424" y="1005"/>
                </a:cubicBezTo>
                <a:cubicBezTo>
                  <a:pt x="356" y="861"/>
                  <a:pt x="462" y="529"/>
                  <a:pt x="469" y="370"/>
                </a:cubicBezTo>
                <a:cubicBezTo>
                  <a:pt x="476" y="211"/>
                  <a:pt x="507" y="106"/>
                  <a:pt x="469" y="53"/>
                </a:cubicBezTo>
                <a:cubicBezTo>
                  <a:pt x="431" y="0"/>
                  <a:pt x="295" y="0"/>
                  <a:pt x="242" y="53"/>
                </a:cubicBezTo>
                <a:cubicBezTo>
                  <a:pt x="189" y="106"/>
                  <a:pt x="174" y="166"/>
                  <a:pt x="151" y="370"/>
                </a:cubicBezTo>
                <a:cubicBezTo>
                  <a:pt x="128" y="574"/>
                  <a:pt x="0" y="1081"/>
                  <a:pt x="106" y="1277"/>
                </a:cubicBezTo>
                <a:cubicBezTo>
                  <a:pt x="212" y="1473"/>
                  <a:pt x="604" y="1489"/>
                  <a:pt x="786" y="1549"/>
                </a:cubicBezTo>
                <a:cubicBezTo>
                  <a:pt x="968" y="1609"/>
                  <a:pt x="1119" y="1496"/>
                  <a:pt x="1195" y="1640"/>
                </a:cubicBezTo>
                <a:cubicBezTo>
                  <a:pt x="1271" y="1784"/>
                  <a:pt x="1255" y="1882"/>
                  <a:pt x="1240" y="2411"/>
                </a:cubicBezTo>
                <a:cubicBezTo>
                  <a:pt x="1225" y="2940"/>
                  <a:pt x="734" y="4452"/>
                  <a:pt x="1104" y="4815"/>
                </a:cubicBezTo>
                <a:cubicBezTo>
                  <a:pt x="1474" y="5178"/>
                  <a:pt x="3078" y="4747"/>
                  <a:pt x="3463" y="4588"/>
                </a:cubicBezTo>
                <a:cubicBezTo>
                  <a:pt x="3848" y="4429"/>
                  <a:pt x="3545" y="4407"/>
                  <a:pt x="3417" y="3863"/>
                </a:cubicBezTo>
                <a:cubicBezTo>
                  <a:pt x="3289" y="3319"/>
                  <a:pt x="2964" y="1784"/>
                  <a:pt x="2692" y="1323"/>
                </a:cubicBezTo>
                <a:cubicBezTo>
                  <a:pt x="2420" y="862"/>
                  <a:pt x="2011" y="1134"/>
                  <a:pt x="1784" y="1096"/>
                </a:cubicBezTo>
                <a:cubicBezTo>
                  <a:pt x="1557" y="1058"/>
                  <a:pt x="1572" y="982"/>
                  <a:pt x="1421" y="1005"/>
                </a:cubicBezTo>
                <a:close/>
              </a:path>
            </a:pathLst>
          </a:custGeom>
          <a:solidFill>
            <a:srgbClr val="CC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13317" name="Group 18"/>
          <p:cNvGrpSpPr>
            <a:grpSpLocks/>
          </p:cNvGrpSpPr>
          <p:nvPr/>
        </p:nvGrpSpPr>
        <p:grpSpPr bwMode="auto">
          <a:xfrm>
            <a:off x="11871325" y="3178176"/>
            <a:ext cx="2598738" cy="2132013"/>
            <a:chOff x="3902" y="197"/>
            <a:chExt cx="2015" cy="2145"/>
          </a:xfrm>
        </p:grpSpPr>
        <p:sp>
          <p:nvSpPr>
            <p:cNvPr id="13319" name="Freeform 19"/>
            <p:cNvSpPr>
              <a:spLocks/>
            </p:cNvSpPr>
            <p:nvPr/>
          </p:nvSpPr>
          <p:spPr bwMode="auto">
            <a:xfrm rot="883626">
              <a:off x="3902" y="814"/>
              <a:ext cx="2015" cy="1198"/>
            </a:xfrm>
            <a:custGeom>
              <a:avLst/>
              <a:gdLst>
                <a:gd name="T0" fmla="*/ 5 w 4899"/>
                <a:gd name="T1" fmla="*/ 0 h 2903"/>
                <a:gd name="T2" fmla="*/ 0 w 4899"/>
                <a:gd name="T3" fmla="*/ 11 h 2903"/>
                <a:gd name="T4" fmla="*/ 7 w 4899"/>
                <a:gd name="T5" fmla="*/ 14 h 2903"/>
                <a:gd name="T6" fmla="*/ 17 w 4899"/>
                <a:gd name="T7" fmla="*/ 14 h 2903"/>
                <a:gd name="T8" fmla="*/ 21 w 4899"/>
                <a:gd name="T9" fmla="*/ 14 h 2903"/>
                <a:gd name="T10" fmla="*/ 24 w 4899"/>
                <a:gd name="T11" fmla="*/ 10 h 2903"/>
                <a:gd name="T12" fmla="*/ 16 w 4899"/>
                <a:gd name="T13" fmla="*/ 0 h 2903"/>
                <a:gd name="T14" fmla="*/ 5 w 4899"/>
                <a:gd name="T15" fmla="*/ 0 h 29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99" h="2903">
                  <a:moveTo>
                    <a:pt x="1043" y="46"/>
                  </a:moveTo>
                  <a:lnTo>
                    <a:pt x="0" y="2223"/>
                  </a:lnTo>
                  <a:lnTo>
                    <a:pt x="1316" y="2858"/>
                  </a:lnTo>
                  <a:lnTo>
                    <a:pt x="3447" y="2903"/>
                  </a:lnTo>
                  <a:lnTo>
                    <a:pt x="4355" y="2722"/>
                  </a:lnTo>
                  <a:lnTo>
                    <a:pt x="4899" y="2042"/>
                  </a:lnTo>
                  <a:lnTo>
                    <a:pt x="3357" y="0"/>
                  </a:lnTo>
                  <a:lnTo>
                    <a:pt x="1043" y="4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0" name="Freeform 20"/>
            <p:cNvSpPr>
              <a:spLocks/>
            </p:cNvSpPr>
            <p:nvPr/>
          </p:nvSpPr>
          <p:spPr bwMode="auto">
            <a:xfrm rot="883626">
              <a:off x="4195" y="197"/>
              <a:ext cx="1639" cy="690"/>
            </a:xfrm>
            <a:custGeom>
              <a:avLst/>
              <a:gdLst>
                <a:gd name="T0" fmla="*/ 4 w 3984"/>
                <a:gd name="T1" fmla="*/ 8 h 1671"/>
                <a:gd name="T2" fmla="*/ 15 w 3984"/>
                <a:gd name="T3" fmla="*/ 8 h 1671"/>
                <a:gd name="T4" fmla="*/ 16 w 3984"/>
                <a:gd name="T5" fmla="*/ 6 h 1671"/>
                <a:gd name="T6" fmla="*/ 18 w 3984"/>
                <a:gd name="T7" fmla="*/ 5 h 1671"/>
                <a:gd name="T8" fmla="*/ 18 w 3984"/>
                <a:gd name="T9" fmla="*/ 2 h 1671"/>
                <a:gd name="T10" fmla="*/ 9 w 3984"/>
                <a:gd name="T11" fmla="*/ 0 h 1671"/>
                <a:gd name="T12" fmla="*/ 5 w 3984"/>
                <a:gd name="T13" fmla="*/ 1 h 1671"/>
                <a:gd name="T14" fmla="*/ 0 w 3984"/>
                <a:gd name="T15" fmla="*/ 4 h 1671"/>
                <a:gd name="T16" fmla="*/ 2 w 3984"/>
                <a:gd name="T17" fmla="*/ 6 h 1671"/>
                <a:gd name="T18" fmla="*/ 4 w 3984"/>
                <a:gd name="T19" fmla="*/ 6 h 1671"/>
                <a:gd name="T20" fmla="*/ 5 w 3984"/>
                <a:gd name="T21" fmla="*/ 8 h 16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84" h="1671">
                  <a:moveTo>
                    <a:pt x="786" y="1671"/>
                  </a:moveTo>
                  <a:cubicBezTo>
                    <a:pt x="1708" y="1663"/>
                    <a:pt x="2631" y="1656"/>
                    <a:pt x="3054" y="1580"/>
                  </a:cubicBezTo>
                  <a:cubicBezTo>
                    <a:pt x="3477" y="1504"/>
                    <a:pt x="3213" y="1323"/>
                    <a:pt x="3326" y="1217"/>
                  </a:cubicBezTo>
                  <a:cubicBezTo>
                    <a:pt x="3439" y="1111"/>
                    <a:pt x="3674" y="1073"/>
                    <a:pt x="3734" y="945"/>
                  </a:cubicBezTo>
                  <a:cubicBezTo>
                    <a:pt x="3794" y="817"/>
                    <a:pt x="3984" y="597"/>
                    <a:pt x="3689" y="446"/>
                  </a:cubicBezTo>
                  <a:cubicBezTo>
                    <a:pt x="3394" y="295"/>
                    <a:pt x="2396" y="76"/>
                    <a:pt x="1965" y="38"/>
                  </a:cubicBezTo>
                  <a:cubicBezTo>
                    <a:pt x="1534" y="0"/>
                    <a:pt x="1413" y="98"/>
                    <a:pt x="1103" y="219"/>
                  </a:cubicBezTo>
                  <a:cubicBezTo>
                    <a:pt x="793" y="340"/>
                    <a:pt x="212" y="613"/>
                    <a:pt x="106" y="764"/>
                  </a:cubicBezTo>
                  <a:cubicBezTo>
                    <a:pt x="0" y="915"/>
                    <a:pt x="362" y="1052"/>
                    <a:pt x="468" y="1127"/>
                  </a:cubicBezTo>
                  <a:cubicBezTo>
                    <a:pt x="574" y="1202"/>
                    <a:pt x="665" y="1142"/>
                    <a:pt x="741" y="1217"/>
                  </a:cubicBezTo>
                  <a:cubicBezTo>
                    <a:pt x="817" y="1292"/>
                    <a:pt x="869" y="1436"/>
                    <a:pt x="922" y="1580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1" name="Freeform 21"/>
            <p:cNvSpPr>
              <a:spLocks/>
            </p:cNvSpPr>
            <p:nvPr/>
          </p:nvSpPr>
          <p:spPr bwMode="auto">
            <a:xfrm rot="883626">
              <a:off x="4233" y="663"/>
              <a:ext cx="1221" cy="1123"/>
            </a:xfrm>
            <a:custGeom>
              <a:avLst/>
              <a:gdLst>
                <a:gd name="T0" fmla="*/ 2 w 2903"/>
                <a:gd name="T1" fmla="*/ 1 h 3501"/>
                <a:gd name="T2" fmla="*/ 2 w 2903"/>
                <a:gd name="T3" fmla="*/ 3 h 3501"/>
                <a:gd name="T4" fmla="*/ 9 w 2903"/>
                <a:gd name="T5" fmla="*/ 4 h 3501"/>
                <a:gd name="T6" fmla="*/ 15 w 2903"/>
                <a:gd name="T7" fmla="*/ 3 h 3501"/>
                <a:gd name="T8" fmla="*/ 15 w 2903"/>
                <a:gd name="T9" fmla="*/ 0 h 3501"/>
                <a:gd name="T10" fmla="*/ 14 w 2903"/>
                <a:gd name="T11" fmla="*/ 1 h 3501"/>
                <a:gd name="T12" fmla="*/ 2 w 2903"/>
                <a:gd name="T13" fmla="*/ 1 h 35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03" h="3501">
                  <a:moveTo>
                    <a:pt x="363" y="469"/>
                  </a:moveTo>
                  <a:cubicBezTo>
                    <a:pt x="0" y="764"/>
                    <a:pt x="106" y="1739"/>
                    <a:pt x="318" y="2238"/>
                  </a:cubicBezTo>
                  <a:cubicBezTo>
                    <a:pt x="530" y="2737"/>
                    <a:pt x="1232" y="3425"/>
                    <a:pt x="1633" y="3463"/>
                  </a:cubicBezTo>
                  <a:cubicBezTo>
                    <a:pt x="2034" y="3501"/>
                    <a:pt x="2541" y="2987"/>
                    <a:pt x="2722" y="2465"/>
                  </a:cubicBezTo>
                  <a:cubicBezTo>
                    <a:pt x="2903" y="1943"/>
                    <a:pt x="2760" y="666"/>
                    <a:pt x="2722" y="333"/>
                  </a:cubicBezTo>
                  <a:cubicBezTo>
                    <a:pt x="2684" y="0"/>
                    <a:pt x="2896" y="446"/>
                    <a:pt x="2495" y="469"/>
                  </a:cubicBezTo>
                  <a:cubicBezTo>
                    <a:pt x="2094" y="492"/>
                    <a:pt x="726" y="174"/>
                    <a:pt x="363" y="469"/>
                  </a:cubicBez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2" name="Rectangle 22"/>
            <p:cNvSpPr>
              <a:spLocks noChangeArrowheads="1"/>
            </p:cNvSpPr>
            <p:nvPr/>
          </p:nvSpPr>
          <p:spPr bwMode="auto">
            <a:xfrm rot="883626">
              <a:off x="4431" y="751"/>
              <a:ext cx="1064" cy="11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3323" name="Freeform 23"/>
            <p:cNvSpPr>
              <a:spLocks/>
            </p:cNvSpPr>
            <p:nvPr/>
          </p:nvSpPr>
          <p:spPr bwMode="auto">
            <a:xfrm rot="883626">
              <a:off x="4779" y="922"/>
              <a:ext cx="115" cy="524"/>
            </a:xfrm>
            <a:custGeom>
              <a:avLst/>
              <a:gdLst>
                <a:gd name="T0" fmla="*/ 0 w 257"/>
                <a:gd name="T1" fmla="*/ 0 h 1270"/>
                <a:gd name="T2" fmla="*/ 0 w 257"/>
                <a:gd name="T3" fmla="*/ 5 h 1270"/>
                <a:gd name="T4" fmla="*/ 2 w 257"/>
                <a:gd name="T5" fmla="*/ 6 h 12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7" h="1270">
                  <a:moveTo>
                    <a:pt x="75" y="0"/>
                  </a:moveTo>
                  <a:cubicBezTo>
                    <a:pt x="37" y="370"/>
                    <a:pt x="0" y="741"/>
                    <a:pt x="30" y="953"/>
                  </a:cubicBezTo>
                  <a:cubicBezTo>
                    <a:pt x="60" y="1165"/>
                    <a:pt x="158" y="1217"/>
                    <a:pt x="257" y="127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4" name="Freeform 24"/>
            <p:cNvSpPr>
              <a:spLocks/>
            </p:cNvSpPr>
            <p:nvPr/>
          </p:nvSpPr>
          <p:spPr bwMode="auto">
            <a:xfrm rot="883626">
              <a:off x="4515" y="859"/>
              <a:ext cx="225" cy="85"/>
            </a:xfrm>
            <a:custGeom>
              <a:avLst/>
              <a:gdLst>
                <a:gd name="T0" fmla="*/ 4 w 501"/>
                <a:gd name="T1" fmla="*/ 0 h 206"/>
                <a:gd name="T2" fmla="*/ 3 w 501"/>
                <a:gd name="T3" fmla="*/ 0 h 206"/>
                <a:gd name="T4" fmla="*/ 2 w 501"/>
                <a:gd name="T5" fmla="*/ 1 h 206"/>
                <a:gd name="T6" fmla="*/ 2 w 501"/>
                <a:gd name="T7" fmla="*/ 1 h 206"/>
                <a:gd name="T8" fmla="*/ 0 w 501"/>
                <a:gd name="T9" fmla="*/ 1 h 2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1" h="206">
                  <a:moveTo>
                    <a:pt x="501" y="0"/>
                  </a:moveTo>
                  <a:cubicBezTo>
                    <a:pt x="451" y="33"/>
                    <a:pt x="393" y="58"/>
                    <a:pt x="351" y="100"/>
                  </a:cubicBezTo>
                  <a:cubicBezTo>
                    <a:pt x="326" y="125"/>
                    <a:pt x="305" y="155"/>
                    <a:pt x="276" y="175"/>
                  </a:cubicBezTo>
                  <a:cubicBezTo>
                    <a:pt x="254" y="190"/>
                    <a:pt x="227" y="198"/>
                    <a:pt x="200" y="200"/>
                  </a:cubicBezTo>
                  <a:cubicBezTo>
                    <a:pt x="134" y="206"/>
                    <a:pt x="67" y="200"/>
                    <a:pt x="0" y="20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5" name="Line 25"/>
            <p:cNvSpPr>
              <a:spLocks noChangeShapeType="1"/>
            </p:cNvSpPr>
            <p:nvPr/>
          </p:nvSpPr>
          <p:spPr bwMode="auto">
            <a:xfrm>
              <a:off x="4967" y="981"/>
              <a:ext cx="272" cy="22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6" name="Freeform 26"/>
            <p:cNvSpPr>
              <a:spLocks/>
            </p:cNvSpPr>
            <p:nvPr/>
          </p:nvSpPr>
          <p:spPr bwMode="auto">
            <a:xfrm rot="417557">
              <a:off x="4332" y="890"/>
              <a:ext cx="1133" cy="1452"/>
            </a:xfrm>
            <a:custGeom>
              <a:avLst/>
              <a:gdLst>
                <a:gd name="T0" fmla="*/ 420 w 942"/>
                <a:gd name="T1" fmla="*/ 10803 h 739"/>
                <a:gd name="T2" fmla="*/ 2766 w 942"/>
                <a:gd name="T3" fmla="*/ 22367 h 739"/>
                <a:gd name="T4" fmla="*/ 2466 w 942"/>
                <a:gd name="T5" fmla="*/ 32443 h 739"/>
                <a:gd name="T6" fmla="*/ 2238 w 942"/>
                <a:gd name="T7" fmla="*/ 41088 h 739"/>
                <a:gd name="T8" fmla="*/ 2011 w 942"/>
                <a:gd name="T9" fmla="*/ 42523 h 739"/>
                <a:gd name="T10" fmla="*/ 1251 w 942"/>
                <a:gd name="T11" fmla="*/ 39640 h 739"/>
                <a:gd name="T12" fmla="*/ 1176 w 942"/>
                <a:gd name="T13" fmla="*/ 35323 h 739"/>
                <a:gd name="T14" fmla="*/ 1025 w 942"/>
                <a:gd name="T15" fmla="*/ 29569 h 739"/>
                <a:gd name="T16" fmla="*/ 114 w 942"/>
                <a:gd name="T17" fmla="*/ 23804 h 739"/>
                <a:gd name="T18" fmla="*/ 41 w 942"/>
                <a:gd name="T19" fmla="*/ 12264 h 739"/>
                <a:gd name="T20" fmla="*/ 266 w 942"/>
                <a:gd name="T21" fmla="*/ 9378 h 739"/>
                <a:gd name="T22" fmla="*/ 947 w 942"/>
                <a:gd name="T23" fmla="*/ 9378 h 7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42" h="739">
                  <a:moveTo>
                    <a:pt x="138" y="188"/>
                  </a:moveTo>
                  <a:cubicBezTo>
                    <a:pt x="863" y="213"/>
                    <a:pt x="817" y="0"/>
                    <a:pt x="914" y="389"/>
                  </a:cubicBezTo>
                  <a:cubicBezTo>
                    <a:pt x="859" y="665"/>
                    <a:pt x="942" y="405"/>
                    <a:pt x="814" y="564"/>
                  </a:cubicBezTo>
                  <a:cubicBezTo>
                    <a:pt x="733" y="665"/>
                    <a:pt x="856" y="620"/>
                    <a:pt x="739" y="714"/>
                  </a:cubicBezTo>
                  <a:cubicBezTo>
                    <a:pt x="718" y="730"/>
                    <a:pt x="689" y="731"/>
                    <a:pt x="664" y="739"/>
                  </a:cubicBezTo>
                  <a:cubicBezTo>
                    <a:pt x="580" y="722"/>
                    <a:pt x="491" y="724"/>
                    <a:pt x="413" y="689"/>
                  </a:cubicBezTo>
                  <a:cubicBezTo>
                    <a:pt x="389" y="678"/>
                    <a:pt x="398" y="638"/>
                    <a:pt x="388" y="614"/>
                  </a:cubicBezTo>
                  <a:cubicBezTo>
                    <a:pt x="373" y="580"/>
                    <a:pt x="362" y="543"/>
                    <a:pt x="338" y="514"/>
                  </a:cubicBezTo>
                  <a:cubicBezTo>
                    <a:pt x="275" y="438"/>
                    <a:pt x="99" y="427"/>
                    <a:pt x="38" y="414"/>
                  </a:cubicBezTo>
                  <a:cubicBezTo>
                    <a:pt x="30" y="347"/>
                    <a:pt x="0" y="279"/>
                    <a:pt x="13" y="213"/>
                  </a:cubicBezTo>
                  <a:cubicBezTo>
                    <a:pt x="19" y="184"/>
                    <a:pt x="58" y="168"/>
                    <a:pt x="88" y="163"/>
                  </a:cubicBezTo>
                  <a:cubicBezTo>
                    <a:pt x="162" y="151"/>
                    <a:pt x="238" y="163"/>
                    <a:pt x="313" y="163"/>
                  </a:cubicBezTo>
                </a:path>
              </a:pathLst>
            </a:cu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13318" name="Picture 27" descr="cool blue water ripples wallpaper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1275" y="5373689"/>
            <a:ext cx="14546263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48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4.41495E-6 C 0.00591 -0.00392 0.0165 -0.003 0.01754 -0.01154 C 0.03472 -0.14816 0.00174 -0.22686 0.03056 -0.15024 C 0.02917 -0.11354 0.02986 -0.07662 0.02622 -0.04038 C 0.02535 -0.03254 0.02188 -0.05562 0.02188 -0.06346 C 0.02188 -0.12139 0.02483 -0.17909 0.02622 -0.23702 C 0.03195 -0.23309 0.03872 -0.23125 0.04358 -0.22548 C 0.0566 -0.21001 0.06597 -0.1897 0.0783 -0.17332 C 0.07361 -0.18809 0.04861 -0.24325 0.07396 -0.26009 C 0.08507 -0.26748 0.09705 -0.24855 0.10868 -0.24278 C 0.1257 -0.22063 0.11077 -0.24348 0.12188 -0.21394 C 0.13698 -0.17355 0.15434 -0.13593 0.16528 -0.09254 C 0.16667 -0.081 0.17518 -0.06693 0.16962 -0.05769 C 0.16511 -0.05008 0.15486 -0.06 0.14792 -0.06346 C 0.14306 -0.066 0.13941 -0.07154 0.1349 -0.07523 C 0.10347 -0.10131 0.12136 -0.08146 0.09566 -0.11562 C 0.09445 -0.12347 0.08438 -0.17355 0.09566 -0.17909 C 0.10608 -0.18416 0.11597 -0.16755 0.12622 -0.16178 C 0.15226 -0.09254 0.16545 -0.01684 0.19132 0.05193 C 0.18698 0.05585 0.18351 0.06347 0.1783 0.06347 C 0.14219 0.06347 0.14219 0.04962 0.12188 0.01731 C 0.11077 -0.057 0.11459 -0.11908 0.11754 -0.1964 C 0.13872 -0.18232 0.15087 -0.16986 0.16528 -0.14447 C 0.17222 -0.11701 0.17726 -0.11285 0.1349 -0.1387 C 0.1217 -0.14678 0.11216 -0.1627 0.1 -0.17332 C 0.08959 -0.20101 0.08646 -0.22363 0.08264 -0.25432 C 0.1066 -0.26217 0.1191 -0.26979 0.14792 -0.24855 C 0.15243 -0.24509 0.14341 -0.2354 0.13924 -0.23125 C 0.13698 -0.22894 0.13351 -0.23125 0.13056 -0.23125 " pathEditMode="relative" ptsTypes="ffffffffffffffffffffffffffffA">
                                      <p:cBhvr>
                                        <p:cTn id="6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381000" y="0"/>
            <a:ext cx="9144000" cy="6858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grpSp>
        <p:nvGrpSpPr>
          <p:cNvPr id="14339" name="Group 2"/>
          <p:cNvGrpSpPr>
            <a:grpSpLocks/>
          </p:cNvGrpSpPr>
          <p:nvPr/>
        </p:nvGrpSpPr>
        <p:grpSpPr bwMode="auto">
          <a:xfrm>
            <a:off x="479426" y="1911351"/>
            <a:ext cx="4041775" cy="4824413"/>
            <a:chOff x="657" y="391"/>
            <a:chExt cx="4491" cy="4392"/>
          </a:xfrm>
        </p:grpSpPr>
        <p:sp>
          <p:nvSpPr>
            <p:cNvPr id="14349" name="Freeform 3"/>
            <p:cNvSpPr>
              <a:spLocks/>
            </p:cNvSpPr>
            <p:nvPr/>
          </p:nvSpPr>
          <p:spPr bwMode="auto">
            <a:xfrm>
              <a:off x="657" y="1880"/>
              <a:ext cx="4491" cy="2903"/>
            </a:xfrm>
            <a:custGeom>
              <a:avLst/>
              <a:gdLst>
                <a:gd name="T0" fmla="*/ 619 w 4899"/>
                <a:gd name="T1" fmla="*/ 46 h 2903"/>
                <a:gd name="T2" fmla="*/ 0 w 4899"/>
                <a:gd name="T3" fmla="*/ 2223 h 2903"/>
                <a:gd name="T4" fmla="*/ 782 w 4899"/>
                <a:gd name="T5" fmla="*/ 2858 h 2903"/>
                <a:gd name="T6" fmla="*/ 2046 w 4899"/>
                <a:gd name="T7" fmla="*/ 2903 h 2903"/>
                <a:gd name="T8" fmla="*/ 2585 w 4899"/>
                <a:gd name="T9" fmla="*/ 2722 h 2903"/>
                <a:gd name="T10" fmla="*/ 2908 w 4899"/>
                <a:gd name="T11" fmla="*/ 2042 h 2903"/>
                <a:gd name="T12" fmla="*/ 1993 w 4899"/>
                <a:gd name="T13" fmla="*/ 0 h 2903"/>
                <a:gd name="T14" fmla="*/ 619 w 4899"/>
                <a:gd name="T15" fmla="*/ 46 h 29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99" h="2903">
                  <a:moveTo>
                    <a:pt x="1043" y="46"/>
                  </a:moveTo>
                  <a:lnTo>
                    <a:pt x="0" y="2223"/>
                  </a:lnTo>
                  <a:lnTo>
                    <a:pt x="1316" y="2858"/>
                  </a:lnTo>
                  <a:lnTo>
                    <a:pt x="3447" y="2903"/>
                  </a:lnTo>
                  <a:lnTo>
                    <a:pt x="4355" y="2722"/>
                  </a:lnTo>
                  <a:lnTo>
                    <a:pt x="4899" y="2042"/>
                  </a:lnTo>
                  <a:lnTo>
                    <a:pt x="3357" y="0"/>
                  </a:lnTo>
                  <a:lnTo>
                    <a:pt x="1043" y="4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50" name="Freeform 4"/>
            <p:cNvSpPr>
              <a:spLocks/>
            </p:cNvSpPr>
            <p:nvPr/>
          </p:nvSpPr>
          <p:spPr bwMode="auto">
            <a:xfrm>
              <a:off x="810" y="391"/>
              <a:ext cx="3652" cy="1671"/>
            </a:xfrm>
            <a:custGeom>
              <a:avLst/>
              <a:gdLst>
                <a:gd name="T0" fmla="*/ 468 w 3984"/>
                <a:gd name="T1" fmla="*/ 1671 h 1671"/>
                <a:gd name="T2" fmla="*/ 1812 w 3984"/>
                <a:gd name="T3" fmla="*/ 1580 h 1671"/>
                <a:gd name="T4" fmla="*/ 1974 w 3984"/>
                <a:gd name="T5" fmla="*/ 1217 h 1671"/>
                <a:gd name="T6" fmla="*/ 2216 w 3984"/>
                <a:gd name="T7" fmla="*/ 945 h 1671"/>
                <a:gd name="T8" fmla="*/ 2189 w 3984"/>
                <a:gd name="T9" fmla="*/ 446 h 1671"/>
                <a:gd name="T10" fmla="*/ 1165 w 3984"/>
                <a:gd name="T11" fmla="*/ 38 h 1671"/>
                <a:gd name="T12" fmla="*/ 655 w 3984"/>
                <a:gd name="T13" fmla="*/ 219 h 1671"/>
                <a:gd name="T14" fmla="*/ 63 w 3984"/>
                <a:gd name="T15" fmla="*/ 764 h 1671"/>
                <a:gd name="T16" fmla="*/ 278 w 3984"/>
                <a:gd name="T17" fmla="*/ 1127 h 1671"/>
                <a:gd name="T18" fmla="*/ 439 w 3984"/>
                <a:gd name="T19" fmla="*/ 1217 h 1671"/>
                <a:gd name="T20" fmla="*/ 547 w 3984"/>
                <a:gd name="T21" fmla="*/ 1580 h 16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84" h="1671">
                  <a:moveTo>
                    <a:pt x="786" y="1671"/>
                  </a:moveTo>
                  <a:cubicBezTo>
                    <a:pt x="1708" y="1663"/>
                    <a:pt x="2631" y="1656"/>
                    <a:pt x="3054" y="1580"/>
                  </a:cubicBezTo>
                  <a:cubicBezTo>
                    <a:pt x="3477" y="1504"/>
                    <a:pt x="3213" y="1323"/>
                    <a:pt x="3326" y="1217"/>
                  </a:cubicBezTo>
                  <a:cubicBezTo>
                    <a:pt x="3439" y="1111"/>
                    <a:pt x="3674" y="1073"/>
                    <a:pt x="3734" y="945"/>
                  </a:cubicBezTo>
                  <a:cubicBezTo>
                    <a:pt x="3794" y="817"/>
                    <a:pt x="3984" y="597"/>
                    <a:pt x="3689" y="446"/>
                  </a:cubicBezTo>
                  <a:cubicBezTo>
                    <a:pt x="3394" y="295"/>
                    <a:pt x="2396" y="76"/>
                    <a:pt x="1965" y="38"/>
                  </a:cubicBezTo>
                  <a:cubicBezTo>
                    <a:pt x="1534" y="0"/>
                    <a:pt x="1413" y="98"/>
                    <a:pt x="1103" y="219"/>
                  </a:cubicBezTo>
                  <a:cubicBezTo>
                    <a:pt x="793" y="340"/>
                    <a:pt x="212" y="613"/>
                    <a:pt x="106" y="764"/>
                  </a:cubicBezTo>
                  <a:cubicBezTo>
                    <a:pt x="0" y="915"/>
                    <a:pt x="362" y="1052"/>
                    <a:pt x="468" y="1127"/>
                  </a:cubicBezTo>
                  <a:cubicBezTo>
                    <a:pt x="574" y="1202"/>
                    <a:pt x="665" y="1142"/>
                    <a:pt x="741" y="1217"/>
                  </a:cubicBezTo>
                  <a:cubicBezTo>
                    <a:pt x="817" y="1292"/>
                    <a:pt x="869" y="1436"/>
                    <a:pt x="922" y="1580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51" name="Freeform 5"/>
            <p:cNvSpPr>
              <a:spLocks/>
            </p:cNvSpPr>
            <p:nvPr/>
          </p:nvSpPr>
          <p:spPr bwMode="auto">
            <a:xfrm>
              <a:off x="1292" y="1570"/>
              <a:ext cx="2721" cy="2722"/>
            </a:xfrm>
            <a:custGeom>
              <a:avLst/>
              <a:gdLst>
                <a:gd name="T0" fmla="*/ 246 w 2903"/>
                <a:gd name="T1" fmla="*/ 104 h 3501"/>
                <a:gd name="T2" fmla="*/ 217 w 2903"/>
                <a:gd name="T3" fmla="*/ 494 h 3501"/>
                <a:gd name="T4" fmla="*/ 1108 w 2903"/>
                <a:gd name="T5" fmla="*/ 765 h 3501"/>
                <a:gd name="T6" fmla="*/ 1846 w 2903"/>
                <a:gd name="T7" fmla="*/ 544 h 3501"/>
                <a:gd name="T8" fmla="*/ 1846 w 2903"/>
                <a:gd name="T9" fmla="*/ 73 h 3501"/>
                <a:gd name="T10" fmla="*/ 1692 w 2903"/>
                <a:gd name="T11" fmla="*/ 104 h 3501"/>
                <a:gd name="T12" fmla="*/ 246 w 2903"/>
                <a:gd name="T13" fmla="*/ 104 h 35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03" h="3501">
                  <a:moveTo>
                    <a:pt x="363" y="469"/>
                  </a:moveTo>
                  <a:cubicBezTo>
                    <a:pt x="0" y="764"/>
                    <a:pt x="106" y="1739"/>
                    <a:pt x="318" y="2238"/>
                  </a:cubicBezTo>
                  <a:cubicBezTo>
                    <a:pt x="530" y="2737"/>
                    <a:pt x="1232" y="3425"/>
                    <a:pt x="1633" y="3463"/>
                  </a:cubicBezTo>
                  <a:cubicBezTo>
                    <a:pt x="2034" y="3501"/>
                    <a:pt x="2541" y="2987"/>
                    <a:pt x="2722" y="2465"/>
                  </a:cubicBezTo>
                  <a:cubicBezTo>
                    <a:pt x="2903" y="1943"/>
                    <a:pt x="2760" y="666"/>
                    <a:pt x="2722" y="333"/>
                  </a:cubicBezTo>
                  <a:cubicBezTo>
                    <a:pt x="2684" y="0"/>
                    <a:pt x="2896" y="446"/>
                    <a:pt x="2495" y="469"/>
                  </a:cubicBezTo>
                  <a:cubicBezTo>
                    <a:pt x="2094" y="492"/>
                    <a:pt x="726" y="174"/>
                    <a:pt x="363" y="469"/>
                  </a:cubicBez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52" name="Rectangle 6"/>
            <p:cNvSpPr>
              <a:spLocks noChangeArrowheads="1"/>
            </p:cNvSpPr>
            <p:nvPr/>
          </p:nvSpPr>
          <p:spPr bwMode="auto">
            <a:xfrm>
              <a:off x="1489" y="1744"/>
              <a:ext cx="2370" cy="27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4353" name="Freeform 7"/>
            <p:cNvSpPr>
              <a:spLocks/>
            </p:cNvSpPr>
            <p:nvPr/>
          </p:nvSpPr>
          <p:spPr bwMode="auto">
            <a:xfrm>
              <a:off x="2487" y="2205"/>
              <a:ext cx="257" cy="1270"/>
            </a:xfrm>
            <a:custGeom>
              <a:avLst/>
              <a:gdLst>
                <a:gd name="T0" fmla="*/ 75 w 257"/>
                <a:gd name="T1" fmla="*/ 0 h 1270"/>
                <a:gd name="T2" fmla="*/ 30 w 257"/>
                <a:gd name="T3" fmla="*/ 953 h 1270"/>
                <a:gd name="T4" fmla="*/ 257 w 257"/>
                <a:gd name="T5" fmla="*/ 1270 h 12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7" h="1270">
                  <a:moveTo>
                    <a:pt x="75" y="0"/>
                  </a:moveTo>
                  <a:cubicBezTo>
                    <a:pt x="37" y="370"/>
                    <a:pt x="0" y="741"/>
                    <a:pt x="30" y="953"/>
                  </a:cubicBezTo>
                  <a:cubicBezTo>
                    <a:pt x="60" y="1165"/>
                    <a:pt x="158" y="1217"/>
                    <a:pt x="257" y="127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54" name="Oval 8"/>
            <p:cNvSpPr>
              <a:spLocks noChangeArrowheads="1"/>
            </p:cNvSpPr>
            <p:nvPr/>
          </p:nvSpPr>
          <p:spPr bwMode="auto">
            <a:xfrm>
              <a:off x="1927" y="2341"/>
              <a:ext cx="363" cy="3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4355" name="Oval 9"/>
            <p:cNvSpPr>
              <a:spLocks noChangeArrowheads="1"/>
            </p:cNvSpPr>
            <p:nvPr/>
          </p:nvSpPr>
          <p:spPr bwMode="auto">
            <a:xfrm>
              <a:off x="2744" y="2341"/>
              <a:ext cx="363" cy="3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4356" name="Freeform 10"/>
            <p:cNvSpPr>
              <a:spLocks/>
            </p:cNvSpPr>
            <p:nvPr/>
          </p:nvSpPr>
          <p:spPr bwMode="auto">
            <a:xfrm>
              <a:off x="2245" y="3612"/>
              <a:ext cx="907" cy="233"/>
            </a:xfrm>
            <a:custGeom>
              <a:avLst/>
              <a:gdLst>
                <a:gd name="T0" fmla="*/ 0 w 915"/>
                <a:gd name="T1" fmla="*/ 23 h 370"/>
                <a:gd name="T2" fmla="*/ 215 w 915"/>
                <a:gd name="T3" fmla="*/ 3 h 370"/>
                <a:gd name="T4" fmla="*/ 775 w 915"/>
                <a:gd name="T5" fmla="*/ 3 h 370"/>
                <a:gd name="T6" fmla="*/ 775 w 915"/>
                <a:gd name="T7" fmla="*/ 23 h 3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5" h="370">
                  <a:moveTo>
                    <a:pt x="0" y="370"/>
                  </a:moveTo>
                  <a:cubicBezTo>
                    <a:pt x="45" y="238"/>
                    <a:pt x="91" y="106"/>
                    <a:pt x="227" y="53"/>
                  </a:cubicBezTo>
                  <a:cubicBezTo>
                    <a:pt x="363" y="0"/>
                    <a:pt x="719" y="0"/>
                    <a:pt x="817" y="53"/>
                  </a:cubicBezTo>
                  <a:cubicBezTo>
                    <a:pt x="915" y="106"/>
                    <a:pt x="866" y="238"/>
                    <a:pt x="817" y="37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57" name="Freeform 11"/>
            <p:cNvSpPr>
              <a:spLocks/>
            </p:cNvSpPr>
            <p:nvPr/>
          </p:nvSpPr>
          <p:spPr bwMode="auto">
            <a:xfrm>
              <a:off x="1753" y="2204"/>
              <a:ext cx="501" cy="206"/>
            </a:xfrm>
            <a:custGeom>
              <a:avLst/>
              <a:gdLst>
                <a:gd name="T0" fmla="*/ 501 w 501"/>
                <a:gd name="T1" fmla="*/ 0 h 206"/>
                <a:gd name="T2" fmla="*/ 351 w 501"/>
                <a:gd name="T3" fmla="*/ 100 h 206"/>
                <a:gd name="T4" fmla="*/ 276 w 501"/>
                <a:gd name="T5" fmla="*/ 175 h 206"/>
                <a:gd name="T6" fmla="*/ 200 w 501"/>
                <a:gd name="T7" fmla="*/ 200 h 206"/>
                <a:gd name="T8" fmla="*/ 0 w 501"/>
                <a:gd name="T9" fmla="*/ 200 h 2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1" h="206">
                  <a:moveTo>
                    <a:pt x="501" y="0"/>
                  </a:moveTo>
                  <a:cubicBezTo>
                    <a:pt x="451" y="33"/>
                    <a:pt x="393" y="58"/>
                    <a:pt x="351" y="100"/>
                  </a:cubicBezTo>
                  <a:cubicBezTo>
                    <a:pt x="326" y="125"/>
                    <a:pt x="305" y="155"/>
                    <a:pt x="276" y="175"/>
                  </a:cubicBezTo>
                  <a:cubicBezTo>
                    <a:pt x="254" y="190"/>
                    <a:pt x="227" y="198"/>
                    <a:pt x="200" y="200"/>
                  </a:cubicBezTo>
                  <a:cubicBezTo>
                    <a:pt x="134" y="206"/>
                    <a:pt x="67" y="200"/>
                    <a:pt x="0" y="20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4340" name="Group 11"/>
          <p:cNvGrpSpPr>
            <a:grpSpLocks/>
          </p:cNvGrpSpPr>
          <p:nvPr/>
        </p:nvGrpSpPr>
        <p:grpSpPr bwMode="auto">
          <a:xfrm>
            <a:off x="4005264" y="1341438"/>
            <a:ext cx="6384925" cy="7345362"/>
            <a:chOff x="2351" y="255"/>
            <a:chExt cx="4022" cy="4627"/>
          </a:xfrm>
        </p:grpSpPr>
        <p:sp>
          <p:nvSpPr>
            <p:cNvPr id="14341" name="Freeform 9"/>
            <p:cNvSpPr>
              <a:spLocks/>
            </p:cNvSpPr>
            <p:nvPr/>
          </p:nvSpPr>
          <p:spPr bwMode="auto">
            <a:xfrm>
              <a:off x="2351" y="1396"/>
              <a:ext cx="3712" cy="3161"/>
            </a:xfrm>
            <a:custGeom>
              <a:avLst/>
              <a:gdLst>
                <a:gd name="T0" fmla="*/ 1890 w 3712"/>
                <a:gd name="T1" fmla="*/ 945 h 3161"/>
                <a:gd name="T2" fmla="*/ 1345 w 3712"/>
                <a:gd name="T3" fmla="*/ 945 h 3161"/>
                <a:gd name="T4" fmla="*/ 801 w 3712"/>
                <a:gd name="T5" fmla="*/ 628 h 3161"/>
                <a:gd name="T6" fmla="*/ 620 w 3712"/>
                <a:gd name="T7" fmla="*/ 129 h 3161"/>
                <a:gd name="T8" fmla="*/ 574 w 3712"/>
                <a:gd name="T9" fmla="*/ 38 h 3161"/>
                <a:gd name="T10" fmla="*/ 438 w 3712"/>
                <a:gd name="T11" fmla="*/ 38 h 3161"/>
                <a:gd name="T12" fmla="*/ 484 w 3712"/>
                <a:gd name="T13" fmla="*/ 265 h 3161"/>
                <a:gd name="T14" fmla="*/ 257 w 3712"/>
                <a:gd name="T15" fmla="*/ 38 h 3161"/>
                <a:gd name="T16" fmla="*/ 75 w 3712"/>
                <a:gd name="T17" fmla="*/ 84 h 3161"/>
                <a:gd name="T18" fmla="*/ 348 w 3712"/>
                <a:gd name="T19" fmla="*/ 310 h 3161"/>
                <a:gd name="T20" fmla="*/ 121 w 3712"/>
                <a:gd name="T21" fmla="*/ 174 h 3161"/>
                <a:gd name="T22" fmla="*/ 30 w 3712"/>
                <a:gd name="T23" fmla="*/ 310 h 3161"/>
                <a:gd name="T24" fmla="*/ 211 w 3712"/>
                <a:gd name="T25" fmla="*/ 356 h 3161"/>
                <a:gd name="T26" fmla="*/ 348 w 3712"/>
                <a:gd name="T27" fmla="*/ 401 h 3161"/>
                <a:gd name="T28" fmla="*/ 75 w 3712"/>
                <a:gd name="T29" fmla="*/ 401 h 3161"/>
                <a:gd name="T30" fmla="*/ 121 w 3712"/>
                <a:gd name="T31" fmla="*/ 492 h 3161"/>
                <a:gd name="T32" fmla="*/ 393 w 3712"/>
                <a:gd name="T33" fmla="*/ 492 h 3161"/>
                <a:gd name="T34" fmla="*/ 30 w 3712"/>
                <a:gd name="T35" fmla="*/ 583 h 3161"/>
                <a:gd name="T36" fmla="*/ 211 w 3712"/>
                <a:gd name="T37" fmla="*/ 628 h 3161"/>
                <a:gd name="T38" fmla="*/ 348 w 3712"/>
                <a:gd name="T39" fmla="*/ 628 h 3161"/>
                <a:gd name="T40" fmla="*/ 620 w 3712"/>
                <a:gd name="T41" fmla="*/ 809 h 3161"/>
                <a:gd name="T42" fmla="*/ 937 w 3712"/>
                <a:gd name="T43" fmla="*/ 1172 h 3161"/>
                <a:gd name="T44" fmla="*/ 1572 w 3712"/>
                <a:gd name="T45" fmla="*/ 1308 h 3161"/>
                <a:gd name="T46" fmla="*/ 1935 w 3712"/>
                <a:gd name="T47" fmla="*/ 2760 h 3161"/>
                <a:gd name="T48" fmla="*/ 2434 w 3712"/>
                <a:gd name="T49" fmla="*/ 2851 h 3161"/>
                <a:gd name="T50" fmla="*/ 3568 w 3712"/>
                <a:gd name="T51" fmla="*/ 2851 h 3161"/>
                <a:gd name="T52" fmla="*/ 3296 w 3712"/>
                <a:gd name="T53" fmla="*/ 991 h 3161"/>
                <a:gd name="T54" fmla="*/ 2933 w 3712"/>
                <a:gd name="T55" fmla="*/ 673 h 3161"/>
                <a:gd name="T56" fmla="*/ 2026 w 3712"/>
                <a:gd name="T57" fmla="*/ 764 h 3161"/>
                <a:gd name="T58" fmla="*/ 1890 w 3712"/>
                <a:gd name="T59" fmla="*/ 945 h 31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712" h="3161">
                  <a:moveTo>
                    <a:pt x="1890" y="945"/>
                  </a:moveTo>
                  <a:cubicBezTo>
                    <a:pt x="1777" y="975"/>
                    <a:pt x="1527" y="998"/>
                    <a:pt x="1345" y="945"/>
                  </a:cubicBezTo>
                  <a:cubicBezTo>
                    <a:pt x="1163" y="892"/>
                    <a:pt x="922" y="764"/>
                    <a:pt x="801" y="628"/>
                  </a:cubicBezTo>
                  <a:cubicBezTo>
                    <a:pt x="680" y="492"/>
                    <a:pt x="658" y="227"/>
                    <a:pt x="620" y="129"/>
                  </a:cubicBezTo>
                  <a:cubicBezTo>
                    <a:pt x="582" y="31"/>
                    <a:pt x="604" y="53"/>
                    <a:pt x="574" y="38"/>
                  </a:cubicBezTo>
                  <a:cubicBezTo>
                    <a:pt x="544" y="23"/>
                    <a:pt x="453" y="0"/>
                    <a:pt x="438" y="38"/>
                  </a:cubicBezTo>
                  <a:cubicBezTo>
                    <a:pt x="423" y="76"/>
                    <a:pt x="514" y="265"/>
                    <a:pt x="484" y="265"/>
                  </a:cubicBezTo>
                  <a:cubicBezTo>
                    <a:pt x="454" y="265"/>
                    <a:pt x="325" y="68"/>
                    <a:pt x="257" y="38"/>
                  </a:cubicBezTo>
                  <a:cubicBezTo>
                    <a:pt x="189" y="8"/>
                    <a:pt x="60" y="39"/>
                    <a:pt x="75" y="84"/>
                  </a:cubicBezTo>
                  <a:cubicBezTo>
                    <a:pt x="90" y="129"/>
                    <a:pt x="340" y="295"/>
                    <a:pt x="348" y="310"/>
                  </a:cubicBezTo>
                  <a:cubicBezTo>
                    <a:pt x="356" y="325"/>
                    <a:pt x="174" y="174"/>
                    <a:pt x="121" y="174"/>
                  </a:cubicBezTo>
                  <a:cubicBezTo>
                    <a:pt x="68" y="174"/>
                    <a:pt x="15" y="280"/>
                    <a:pt x="30" y="310"/>
                  </a:cubicBezTo>
                  <a:cubicBezTo>
                    <a:pt x="45" y="340"/>
                    <a:pt x="158" y="341"/>
                    <a:pt x="211" y="356"/>
                  </a:cubicBezTo>
                  <a:cubicBezTo>
                    <a:pt x="264" y="371"/>
                    <a:pt x="371" y="394"/>
                    <a:pt x="348" y="401"/>
                  </a:cubicBezTo>
                  <a:cubicBezTo>
                    <a:pt x="325" y="408"/>
                    <a:pt x="113" y="386"/>
                    <a:pt x="75" y="401"/>
                  </a:cubicBezTo>
                  <a:cubicBezTo>
                    <a:pt x="37" y="416"/>
                    <a:pt x="68" y="477"/>
                    <a:pt x="121" y="492"/>
                  </a:cubicBezTo>
                  <a:cubicBezTo>
                    <a:pt x="174" y="507"/>
                    <a:pt x="408" y="477"/>
                    <a:pt x="393" y="492"/>
                  </a:cubicBezTo>
                  <a:cubicBezTo>
                    <a:pt x="378" y="507"/>
                    <a:pt x="60" y="560"/>
                    <a:pt x="30" y="583"/>
                  </a:cubicBezTo>
                  <a:cubicBezTo>
                    <a:pt x="0" y="606"/>
                    <a:pt x="158" y="621"/>
                    <a:pt x="211" y="628"/>
                  </a:cubicBezTo>
                  <a:cubicBezTo>
                    <a:pt x="264" y="635"/>
                    <a:pt x="280" y="598"/>
                    <a:pt x="348" y="628"/>
                  </a:cubicBezTo>
                  <a:cubicBezTo>
                    <a:pt x="416" y="658"/>
                    <a:pt x="522" y="719"/>
                    <a:pt x="620" y="809"/>
                  </a:cubicBezTo>
                  <a:cubicBezTo>
                    <a:pt x="718" y="899"/>
                    <a:pt x="778" y="1089"/>
                    <a:pt x="937" y="1172"/>
                  </a:cubicBezTo>
                  <a:cubicBezTo>
                    <a:pt x="1096" y="1255"/>
                    <a:pt x="1406" y="1043"/>
                    <a:pt x="1572" y="1308"/>
                  </a:cubicBezTo>
                  <a:cubicBezTo>
                    <a:pt x="1738" y="1573"/>
                    <a:pt x="1791" y="2503"/>
                    <a:pt x="1935" y="2760"/>
                  </a:cubicBezTo>
                  <a:cubicBezTo>
                    <a:pt x="2079" y="3017"/>
                    <a:pt x="2162" y="2836"/>
                    <a:pt x="2434" y="2851"/>
                  </a:cubicBezTo>
                  <a:cubicBezTo>
                    <a:pt x="2706" y="2866"/>
                    <a:pt x="3424" y="3161"/>
                    <a:pt x="3568" y="2851"/>
                  </a:cubicBezTo>
                  <a:cubicBezTo>
                    <a:pt x="3712" y="2541"/>
                    <a:pt x="3402" y="1354"/>
                    <a:pt x="3296" y="991"/>
                  </a:cubicBezTo>
                  <a:cubicBezTo>
                    <a:pt x="3190" y="628"/>
                    <a:pt x="3145" y="711"/>
                    <a:pt x="2933" y="673"/>
                  </a:cubicBezTo>
                  <a:cubicBezTo>
                    <a:pt x="2721" y="635"/>
                    <a:pt x="2200" y="711"/>
                    <a:pt x="2026" y="764"/>
                  </a:cubicBezTo>
                  <a:cubicBezTo>
                    <a:pt x="1852" y="817"/>
                    <a:pt x="2003" y="915"/>
                    <a:pt x="1890" y="945"/>
                  </a:cubicBez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42" name="Freeform 10"/>
            <p:cNvSpPr>
              <a:spLocks/>
            </p:cNvSpPr>
            <p:nvPr/>
          </p:nvSpPr>
          <p:spPr bwMode="auto">
            <a:xfrm>
              <a:off x="2744" y="1706"/>
              <a:ext cx="3629" cy="3176"/>
            </a:xfrm>
            <a:custGeom>
              <a:avLst/>
              <a:gdLst>
                <a:gd name="T0" fmla="*/ 454 w 3629"/>
                <a:gd name="T1" fmla="*/ 0 h 3176"/>
                <a:gd name="T2" fmla="*/ 0 w 3629"/>
                <a:gd name="T3" fmla="*/ 499 h 3176"/>
                <a:gd name="T4" fmla="*/ 363 w 3629"/>
                <a:gd name="T5" fmla="*/ 1089 h 3176"/>
                <a:gd name="T6" fmla="*/ 1043 w 3629"/>
                <a:gd name="T7" fmla="*/ 1180 h 3176"/>
                <a:gd name="T8" fmla="*/ 1678 w 3629"/>
                <a:gd name="T9" fmla="*/ 3176 h 3176"/>
                <a:gd name="T10" fmla="*/ 3629 w 3629"/>
                <a:gd name="T11" fmla="*/ 2677 h 3176"/>
                <a:gd name="T12" fmla="*/ 2994 w 3629"/>
                <a:gd name="T13" fmla="*/ 273 h 3176"/>
                <a:gd name="T14" fmla="*/ 2041 w 3629"/>
                <a:gd name="T15" fmla="*/ 273 h 3176"/>
                <a:gd name="T16" fmla="*/ 1225 w 3629"/>
                <a:gd name="T17" fmla="*/ 409 h 3176"/>
                <a:gd name="T18" fmla="*/ 862 w 3629"/>
                <a:gd name="T19" fmla="*/ 409 h 3176"/>
                <a:gd name="T20" fmla="*/ 454 w 3629"/>
                <a:gd name="T21" fmla="*/ 0 h 31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29" h="3176">
                  <a:moveTo>
                    <a:pt x="454" y="0"/>
                  </a:moveTo>
                  <a:lnTo>
                    <a:pt x="0" y="499"/>
                  </a:lnTo>
                  <a:lnTo>
                    <a:pt x="363" y="1089"/>
                  </a:lnTo>
                  <a:lnTo>
                    <a:pt x="1043" y="1180"/>
                  </a:lnTo>
                  <a:lnTo>
                    <a:pt x="1678" y="3176"/>
                  </a:lnTo>
                  <a:lnTo>
                    <a:pt x="3629" y="2677"/>
                  </a:lnTo>
                  <a:lnTo>
                    <a:pt x="2994" y="273"/>
                  </a:lnTo>
                  <a:lnTo>
                    <a:pt x="2041" y="273"/>
                  </a:lnTo>
                  <a:lnTo>
                    <a:pt x="1225" y="409"/>
                  </a:lnTo>
                  <a:lnTo>
                    <a:pt x="862" y="409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14343" name="Group 2"/>
            <p:cNvGrpSpPr>
              <a:grpSpLocks/>
            </p:cNvGrpSpPr>
            <p:nvPr/>
          </p:nvGrpSpPr>
          <p:grpSpPr bwMode="auto">
            <a:xfrm>
              <a:off x="3742" y="255"/>
              <a:ext cx="2041" cy="2223"/>
              <a:chOff x="2154" y="-687"/>
              <a:chExt cx="3502" cy="3702"/>
            </a:xfrm>
          </p:grpSpPr>
          <p:sp>
            <p:nvSpPr>
              <p:cNvPr id="14344" name="Freeform 3"/>
              <p:cNvSpPr>
                <a:spLocks/>
              </p:cNvSpPr>
              <p:nvPr/>
            </p:nvSpPr>
            <p:spPr bwMode="auto">
              <a:xfrm>
                <a:off x="2154" y="-425"/>
                <a:ext cx="3433" cy="3440"/>
              </a:xfrm>
              <a:custGeom>
                <a:avLst/>
                <a:gdLst>
                  <a:gd name="T0" fmla="*/ 1044 w 3433"/>
                  <a:gd name="T1" fmla="*/ 1135 h 3440"/>
                  <a:gd name="T2" fmla="*/ 91 w 3433"/>
                  <a:gd name="T3" fmla="*/ 2268 h 3440"/>
                  <a:gd name="T4" fmla="*/ 500 w 3433"/>
                  <a:gd name="T5" fmla="*/ 2268 h 3440"/>
                  <a:gd name="T6" fmla="*/ 636 w 3433"/>
                  <a:gd name="T7" fmla="*/ 2541 h 3440"/>
                  <a:gd name="T8" fmla="*/ 636 w 3433"/>
                  <a:gd name="T9" fmla="*/ 2994 h 3440"/>
                  <a:gd name="T10" fmla="*/ 863 w 3433"/>
                  <a:gd name="T11" fmla="*/ 3221 h 3440"/>
                  <a:gd name="T12" fmla="*/ 2178 w 3433"/>
                  <a:gd name="T13" fmla="*/ 3312 h 3440"/>
                  <a:gd name="T14" fmla="*/ 3131 w 3433"/>
                  <a:gd name="T15" fmla="*/ 2450 h 3440"/>
                  <a:gd name="T16" fmla="*/ 3312 w 3433"/>
                  <a:gd name="T17" fmla="*/ 998 h 3440"/>
                  <a:gd name="T18" fmla="*/ 2405 w 3433"/>
                  <a:gd name="T19" fmla="*/ 91 h 3440"/>
                  <a:gd name="T20" fmla="*/ 1362 w 3433"/>
                  <a:gd name="T21" fmla="*/ 454 h 3440"/>
                  <a:gd name="T22" fmla="*/ 1180 w 3433"/>
                  <a:gd name="T23" fmla="*/ 681 h 3440"/>
                  <a:gd name="T24" fmla="*/ 1044 w 3433"/>
                  <a:gd name="T25" fmla="*/ 1135 h 34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433" h="3440">
                    <a:moveTo>
                      <a:pt x="1044" y="1135"/>
                    </a:moveTo>
                    <a:cubicBezTo>
                      <a:pt x="863" y="1399"/>
                      <a:pt x="182" y="2079"/>
                      <a:pt x="91" y="2268"/>
                    </a:cubicBezTo>
                    <a:cubicBezTo>
                      <a:pt x="0" y="2457"/>
                      <a:pt x="409" y="2222"/>
                      <a:pt x="500" y="2268"/>
                    </a:cubicBezTo>
                    <a:cubicBezTo>
                      <a:pt x="591" y="2314"/>
                      <a:pt x="613" y="2420"/>
                      <a:pt x="636" y="2541"/>
                    </a:cubicBezTo>
                    <a:cubicBezTo>
                      <a:pt x="659" y="2662"/>
                      <a:pt x="598" y="2881"/>
                      <a:pt x="636" y="2994"/>
                    </a:cubicBezTo>
                    <a:cubicBezTo>
                      <a:pt x="674" y="3107"/>
                      <a:pt x="606" y="3168"/>
                      <a:pt x="863" y="3221"/>
                    </a:cubicBezTo>
                    <a:cubicBezTo>
                      <a:pt x="1120" y="3274"/>
                      <a:pt x="1800" y="3440"/>
                      <a:pt x="2178" y="3312"/>
                    </a:cubicBezTo>
                    <a:cubicBezTo>
                      <a:pt x="2556" y="3184"/>
                      <a:pt x="2942" y="2836"/>
                      <a:pt x="3131" y="2450"/>
                    </a:cubicBezTo>
                    <a:cubicBezTo>
                      <a:pt x="3320" y="2064"/>
                      <a:pt x="3433" y="1391"/>
                      <a:pt x="3312" y="998"/>
                    </a:cubicBezTo>
                    <a:cubicBezTo>
                      <a:pt x="3191" y="605"/>
                      <a:pt x="2730" y="182"/>
                      <a:pt x="2405" y="91"/>
                    </a:cubicBezTo>
                    <a:cubicBezTo>
                      <a:pt x="2080" y="0"/>
                      <a:pt x="1566" y="356"/>
                      <a:pt x="1362" y="454"/>
                    </a:cubicBezTo>
                    <a:cubicBezTo>
                      <a:pt x="1158" y="552"/>
                      <a:pt x="1226" y="575"/>
                      <a:pt x="1180" y="681"/>
                    </a:cubicBezTo>
                    <a:cubicBezTo>
                      <a:pt x="1134" y="787"/>
                      <a:pt x="1225" y="871"/>
                      <a:pt x="1044" y="1135"/>
                    </a:cubicBez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345" name="Freeform 4"/>
              <p:cNvSpPr>
                <a:spLocks/>
              </p:cNvSpPr>
              <p:nvPr/>
            </p:nvSpPr>
            <p:spPr bwMode="auto">
              <a:xfrm>
                <a:off x="2991" y="-687"/>
                <a:ext cx="2665" cy="3305"/>
              </a:xfrm>
              <a:custGeom>
                <a:avLst/>
                <a:gdLst>
                  <a:gd name="T0" fmla="*/ 911 w 2665"/>
                  <a:gd name="T1" fmla="*/ 798 h 3305"/>
                  <a:gd name="T2" fmla="*/ 1041 w 2665"/>
                  <a:gd name="T3" fmla="*/ 984 h 3305"/>
                  <a:gd name="T4" fmla="*/ 1190 w 2665"/>
                  <a:gd name="T5" fmla="*/ 1170 h 3305"/>
                  <a:gd name="T6" fmla="*/ 1375 w 2665"/>
                  <a:gd name="T7" fmla="*/ 1319 h 3305"/>
                  <a:gd name="T8" fmla="*/ 1543 w 2665"/>
                  <a:gd name="T9" fmla="*/ 1356 h 3305"/>
                  <a:gd name="T10" fmla="*/ 1561 w 2665"/>
                  <a:gd name="T11" fmla="*/ 1523 h 3305"/>
                  <a:gd name="T12" fmla="*/ 1617 w 2665"/>
                  <a:gd name="T13" fmla="*/ 1542 h 3305"/>
                  <a:gd name="T14" fmla="*/ 1636 w 2665"/>
                  <a:gd name="T15" fmla="*/ 1597 h 3305"/>
                  <a:gd name="T16" fmla="*/ 1654 w 2665"/>
                  <a:gd name="T17" fmla="*/ 1820 h 3305"/>
                  <a:gd name="T18" fmla="*/ 1989 w 2665"/>
                  <a:gd name="T19" fmla="*/ 1839 h 3305"/>
                  <a:gd name="T20" fmla="*/ 1951 w 2665"/>
                  <a:gd name="T21" fmla="*/ 1876 h 3305"/>
                  <a:gd name="T22" fmla="*/ 1859 w 2665"/>
                  <a:gd name="T23" fmla="*/ 1895 h 3305"/>
                  <a:gd name="T24" fmla="*/ 1840 w 2665"/>
                  <a:gd name="T25" fmla="*/ 1950 h 3305"/>
                  <a:gd name="T26" fmla="*/ 1877 w 2665"/>
                  <a:gd name="T27" fmla="*/ 1988 h 3305"/>
                  <a:gd name="T28" fmla="*/ 1896 w 2665"/>
                  <a:gd name="T29" fmla="*/ 2266 h 3305"/>
                  <a:gd name="T30" fmla="*/ 2007 w 2665"/>
                  <a:gd name="T31" fmla="*/ 2285 h 3305"/>
                  <a:gd name="T32" fmla="*/ 1989 w 2665"/>
                  <a:gd name="T33" fmla="*/ 2359 h 3305"/>
                  <a:gd name="T34" fmla="*/ 1970 w 2665"/>
                  <a:gd name="T35" fmla="*/ 2452 h 3305"/>
                  <a:gd name="T36" fmla="*/ 1989 w 2665"/>
                  <a:gd name="T37" fmla="*/ 2545 h 3305"/>
                  <a:gd name="T38" fmla="*/ 2119 w 2665"/>
                  <a:gd name="T39" fmla="*/ 2582 h 3305"/>
                  <a:gd name="T40" fmla="*/ 2212 w 2665"/>
                  <a:gd name="T41" fmla="*/ 2954 h 3305"/>
                  <a:gd name="T42" fmla="*/ 2230 w 2665"/>
                  <a:gd name="T43" fmla="*/ 3270 h 3305"/>
                  <a:gd name="T44" fmla="*/ 2342 w 2665"/>
                  <a:gd name="T45" fmla="*/ 3288 h 3305"/>
                  <a:gd name="T46" fmla="*/ 2435 w 2665"/>
                  <a:gd name="T47" fmla="*/ 3102 h 3305"/>
                  <a:gd name="T48" fmla="*/ 2639 w 2665"/>
                  <a:gd name="T49" fmla="*/ 2787 h 3305"/>
                  <a:gd name="T50" fmla="*/ 2583 w 2665"/>
                  <a:gd name="T51" fmla="*/ 2304 h 3305"/>
                  <a:gd name="T52" fmla="*/ 2583 w 2665"/>
                  <a:gd name="T53" fmla="*/ 1672 h 3305"/>
                  <a:gd name="T54" fmla="*/ 2658 w 2665"/>
                  <a:gd name="T55" fmla="*/ 1393 h 3305"/>
                  <a:gd name="T56" fmla="*/ 2639 w 2665"/>
                  <a:gd name="T57" fmla="*/ 1003 h 3305"/>
                  <a:gd name="T58" fmla="*/ 2527 w 2665"/>
                  <a:gd name="T59" fmla="*/ 501 h 3305"/>
                  <a:gd name="T60" fmla="*/ 2472 w 2665"/>
                  <a:gd name="T61" fmla="*/ 297 h 3305"/>
                  <a:gd name="T62" fmla="*/ 2304 w 2665"/>
                  <a:gd name="T63" fmla="*/ 167 h 3305"/>
                  <a:gd name="T64" fmla="*/ 2137 w 2665"/>
                  <a:gd name="T65" fmla="*/ 55 h 3305"/>
                  <a:gd name="T66" fmla="*/ 1989 w 2665"/>
                  <a:gd name="T67" fmla="*/ 0 h 3305"/>
                  <a:gd name="T68" fmla="*/ 298 w 2665"/>
                  <a:gd name="T69" fmla="*/ 55 h 3305"/>
                  <a:gd name="T70" fmla="*/ 242 w 2665"/>
                  <a:gd name="T71" fmla="*/ 74 h 3305"/>
                  <a:gd name="T72" fmla="*/ 242 w 2665"/>
                  <a:gd name="T73" fmla="*/ 204 h 3305"/>
                  <a:gd name="T74" fmla="*/ 558 w 2665"/>
                  <a:gd name="T75" fmla="*/ 278 h 3305"/>
                  <a:gd name="T76" fmla="*/ 0 w 2665"/>
                  <a:gd name="T77" fmla="*/ 408 h 3305"/>
                  <a:gd name="T78" fmla="*/ 316 w 2665"/>
                  <a:gd name="T79" fmla="*/ 483 h 3305"/>
                  <a:gd name="T80" fmla="*/ 298 w 2665"/>
                  <a:gd name="T81" fmla="*/ 650 h 3305"/>
                  <a:gd name="T82" fmla="*/ 837 w 2665"/>
                  <a:gd name="T83" fmla="*/ 780 h 3305"/>
                  <a:gd name="T84" fmla="*/ 911 w 2665"/>
                  <a:gd name="T85" fmla="*/ 798 h 330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665" h="3305">
                    <a:moveTo>
                      <a:pt x="911" y="798"/>
                    </a:moveTo>
                    <a:cubicBezTo>
                      <a:pt x="967" y="855"/>
                      <a:pt x="1005" y="913"/>
                      <a:pt x="1041" y="984"/>
                    </a:cubicBezTo>
                    <a:cubicBezTo>
                      <a:pt x="1067" y="1111"/>
                      <a:pt x="1076" y="1114"/>
                      <a:pt x="1190" y="1170"/>
                    </a:cubicBezTo>
                    <a:cubicBezTo>
                      <a:pt x="1240" y="1221"/>
                      <a:pt x="1310" y="1287"/>
                      <a:pt x="1375" y="1319"/>
                    </a:cubicBezTo>
                    <a:cubicBezTo>
                      <a:pt x="1388" y="1325"/>
                      <a:pt x="1539" y="1355"/>
                      <a:pt x="1543" y="1356"/>
                    </a:cubicBezTo>
                    <a:cubicBezTo>
                      <a:pt x="1549" y="1412"/>
                      <a:pt x="1540" y="1471"/>
                      <a:pt x="1561" y="1523"/>
                    </a:cubicBezTo>
                    <a:cubicBezTo>
                      <a:pt x="1568" y="1541"/>
                      <a:pt x="1603" y="1528"/>
                      <a:pt x="1617" y="1542"/>
                    </a:cubicBezTo>
                    <a:cubicBezTo>
                      <a:pt x="1631" y="1556"/>
                      <a:pt x="1630" y="1579"/>
                      <a:pt x="1636" y="1597"/>
                    </a:cubicBezTo>
                    <a:cubicBezTo>
                      <a:pt x="1642" y="1671"/>
                      <a:pt x="1592" y="1778"/>
                      <a:pt x="1654" y="1820"/>
                    </a:cubicBezTo>
                    <a:cubicBezTo>
                      <a:pt x="1746" y="1883"/>
                      <a:pt x="1879" y="1818"/>
                      <a:pt x="1989" y="1839"/>
                    </a:cubicBezTo>
                    <a:cubicBezTo>
                      <a:pt x="2006" y="1842"/>
                      <a:pt x="1967" y="1869"/>
                      <a:pt x="1951" y="1876"/>
                    </a:cubicBezTo>
                    <a:cubicBezTo>
                      <a:pt x="1922" y="1888"/>
                      <a:pt x="1890" y="1889"/>
                      <a:pt x="1859" y="1895"/>
                    </a:cubicBezTo>
                    <a:cubicBezTo>
                      <a:pt x="1853" y="1913"/>
                      <a:pt x="1825" y="1938"/>
                      <a:pt x="1840" y="1950"/>
                    </a:cubicBezTo>
                    <a:cubicBezTo>
                      <a:pt x="1895" y="1994"/>
                      <a:pt x="2042" y="1946"/>
                      <a:pt x="1877" y="1988"/>
                    </a:cubicBezTo>
                    <a:cubicBezTo>
                      <a:pt x="1883" y="2081"/>
                      <a:pt x="1859" y="2181"/>
                      <a:pt x="1896" y="2266"/>
                    </a:cubicBezTo>
                    <a:cubicBezTo>
                      <a:pt x="1911" y="2300"/>
                      <a:pt x="1980" y="2258"/>
                      <a:pt x="2007" y="2285"/>
                    </a:cubicBezTo>
                    <a:cubicBezTo>
                      <a:pt x="2025" y="2303"/>
                      <a:pt x="1994" y="2334"/>
                      <a:pt x="1989" y="2359"/>
                    </a:cubicBezTo>
                    <a:cubicBezTo>
                      <a:pt x="1982" y="2390"/>
                      <a:pt x="1976" y="2421"/>
                      <a:pt x="1970" y="2452"/>
                    </a:cubicBezTo>
                    <a:cubicBezTo>
                      <a:pt x="1976" y="2483"/>
                      <a:pt x="1972" y="2519"/>
                      <a:pt x="1989" y="2545"/>
                    </a:cubicBezTo>
                    <a:cubicBezTo>
                      <a:pt x="1995" y="2554"/>
                      <a:pt x="2100" y="2577"/>
                      <a:pt x="2119" y="2582"/>
                    </a:cubicBezTo>
                    <a:cubicBezTo>
                      <a:pt x="2170" y="2711"/>
                      <a:pt x="2201" y="2813"/>
                      <a:pt x="2212" y="2954"/>
                    </a:cubicBezTo>
                    <a:cubicBezTo>
                      <a:pt x="2220" y="3059"/>
                      <a:pt x="2192" y="3172"/>
                      <a:pt x="2230" y="3270"/>
                    </a:cubicBezTo>
                    <a:cubicBezTo>
                      <a:pt x="2244" y="3305"/>
                      <a:pt x="2305" y="3282"/>
                      <a:pt x="2342" y="3288"/>
                    </a:cubicBezTo>
                    <a:cubicBezTo>
                      <a:pt x="2366" y="3190"/>
                      <a:pt x="2363" y="3174"/>
                      <a:pt x="2435" y="3102"/>
                    </a:cubicBezTo>
                    <a:cubicBezTo>
                      <a:pt x="2476" y="2977"/>
                      <a:pt x="2582" y="2902"/>
                      <a:pt x="2639" y="2787"/>
                    </a:cubicBezTo>
                    <a:cubicBezTo>
                      <a:pt x="2627" y="2598"/>
                      <a:pt x="2613" y="2477"/>
                      <a:pt x="2583" y="2304"/>
                    </a:cubicBezTo>
                    <a:cubicBezTo>
                      <a:pt x="2569" y="2051"/>
                      <a:pt x="2550" y="1920"/>
                      <a:pt x="2583" y="1672"/>
                    </a:cubicBezTo>
                    <a:cubicBezTo>
                      <a:pt x="2594" y="1587"/>
                      <a:pt x="2636" y="1477"/>
                      <a:pt x="2658" y="1393"/>
                    </a:cubicBezTo>
                    <a:cubicBezTo>
                      <a:pt x="2652" y="1263"/>
                      <a:pt x="2646" y="1133"/>
                      <a:pt x="2639" y="1003"/>
                    </a:cubicBezTo>
                    <a:cubicBezTo>
                      <a:pt x="2628" y="802"/>
                      <a:pt x="2665" y="639"/>
                      <a:pt x="2527" y="501"/>
                    </a:cubicBezTo>
                    <a:cubicBezTo>
                      <a:pt x="2510" y="433"/>
                      <a:pt x="2513" y="354"/>
                      <a:pt x="2472" y="297"/>
                    </a:cubicBezTo>
                    <a:cubicBezTo>
                      <a:pt x="2415" y="216"/>
                      <a:pt x="2383" y="220"/>
                      <a:pt x="2304" y="167"/>
                    </a:cubicBezTo>
                    <a:cubicBezTo>
                      <a:pt x="2207" y="103"/>
                      <a:pt x="2250" y="111"/>
                      <a:pt x="2137" y="55"/>
                    </a:cubicBezTo>
                    <a:cubicBezTo>
                      <a:pt x="2090" y="31"/>
                      <a:pt x="2038" y="19"/>
                      <a:pt x="1989" y="0"/>
                    </a:cubicBezTo>
                    <a:cubicBezTo>
                      <a:pt x="1376" y="14"/>
                      <a:pt x="918" y="42"/>
                      <a:pt x="298" y="55"/>
                    </a:cubicBezTo>
                    <a:cubicBezTo>
                      <a:pt x="279" y="61"/>
                      <a:pt x="256" y="60"/>
                      <a:pt x="242" y="74"/>
                    </a:cubicBezTo>
                    <a:cubicBezTo>
                      <a:pt x="217" y="99"/>
                      <a:pt x="216" y="182"/>
                      <a:pt x="242" y="204"/>
                    </a:cubicBezTo>
                    <a:cubicBezTo>
                      <a:pt x="282" y="238"/>
                      <a:pt x="558" y="278"/>
                      <a:pt x="558" y="278"/>
                    </a:cubicBezTo>
                    <a:cubicBezTo>
                      <a:pt x="366" y="342"/>
                      <a:pt x="203" y="390"/>
                      <a:pt x="0" y="408"/>
                    </a:cubicBezTo>
                    <a:cubicBezTo>
                      <a:pt x="123" y="457"/>
                      <a:pt x="175" y="467"/>
                      <a:pt x="316" y="483"/>
                    </a:cubicBezTo>
                    <a:cubicBezTo>
                      <a:pt x="310" y="539"/>
                      <a:pt x="298" y="594"/>
                      <a:pt x="298" y="650"/>
                    </a:cubicBezTo>
                    <a:cubicBezTo>
                      <a:pt x="298" y="931"/>
                      <a:pt x="491" y="767"/>
                      <a:pt x="837" y="780"/>
                    </a:cubicBezTo>
                    <a:cubicBezTo>
                      <a:pt x="862" y="788"/>
                      <a:pt x="1063" y="849"/>
                      <a:pt x="911" y="798"/>
                    </a:cubicBez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346" name="Oval 5"/>
              <p:cNvSpPr>
                <a:spLocks noChangeArrowheads="1"/>
              </p:cNvSpPr>
              <p:nvPr/>
            </p:nvSpPr>
            <p:spPr bwMode="auto">
              <a:xfrm>
                <a:off x="3470" y="709"/>
                <a:ext cx="181" cy="27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4347" name="Freeform 6"/>
              <p:cNvSpPr>
                <a:spLocks/>
              </p:cNvSpPr>
              <p:nvPr/>
            </p:nvSpPr>
            <p:spPr bwMode="auto">
              <a:xfrm>
                <a:off x="3373" y="333"/>
                <a:ext cx="808" cy="286"/>
              </a:xfrm>
              <a:custGeom>
                <a:avLst/>
                <a:gdLst>
                  <a:gd name="T0" fmla="*/ 9 w 808"/>
                  <a:gd name="T1" fmla="*/ 280 h 286"/>
                  <a:gd name="T2" fmla="*/ 808 w 808"/>
                  <a:gd name="T3" fmla="*/ 169 h 286"/>
                  <a:gd name="T4" fmla="*/ 194 w 808"/>
                  <a:gd name="T5" fmla="*/ 150 h 286"/>
                  <a:gd name="T6" fmla="*/ 83 w 808"/>
                  <a:gd name="T7" fmla="*/ 187 h 286"/>
                  <a:gd name="T8" fmla="*/ 27 w 808"/>
                  <a:gd name="T9" fmla="*/ 206 h 286"/>
                  <a:gd name="T10" fmla="*/ 9 w 808"/>
                  <a:gd name="T11" fmla="*/ 262 h 286"/>
                  <a:gd name="T12" fmla="*/ 9 w 808"/>
                  <a:gd name="T13" fmla="*/ 280 h 2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8" h="286">
                    <a:moveTo>
                      <a:pt x="9" y="280"/>
                    </a:moveTo>
                    <a:cubicBezTo>
                      <a:pt x="61" y="276"/>
                      <a:pt x="712" y="263"/>
                      <a:pt x="808" y="169"/>
                    </a:cubicBezTo>
                    <a:cubicBezTo>
                      <a:pt x="635" y="0"/>
                      <a:pt x="760" y="105"/>
                      <a:pt x="194" y="150"/>
                    </a:cubicBezTo>
                    <a:cubicBezTo>
                      <a:pt x="155" y="153"/>
                      <a:pt x="120" y="175"/>
                      <a:pt x="83" y="187"/>
                    </a:cubicBezTo>
                    <a:cubicBezTo>
                      <a:pt x="64" y="193"/>
                      <a:pt x="27" y="206"/>
                      <a:pt x="27" y="206"/>
                    </a:cubicBezTo>
                    <a:cubicBezTo>
                      <a:pt x="21" y="225"/>
                      <a:pt x="0" y="244"/>
                      <a:pt x="9" y="262"/>
                    </a:cubicBezTo>
                    <a:cubicBezTo>
                      <a:pt x="21" y="286"/>
                      <a:pt x="141" y="280"/>
                      <a:pt x="9" y="280"/>
                    </a:cubicBez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348" name="Freeform 7"/>
              <p:cNvSpPr>
                <a:spLocks/>
              </p:cNvSpPr>
              <p:nvPr/>
            </p:nvSpPr>
            <p:spPr bwMode="auto">
              <a:xfrm>
                <a:off x="3379" y="1971"/>
                <a:ext cx="733" cy="234"/>
              </a:xfrm>
              <a:custGeom>
                <a:avLst/>
                <a:gdLst>
                  <a:gd name="T0" fmla="*/ 0 w 733"/>
                  <a:gd name="T1" fmla="*/ 144 h 234"/>
                  <a:gd name="T2" fmla="*/ 363 w 733"/>
                  <a:gd name="T3" fmla="*/ 8 h 234"/>
                  <a:gd name="T4" fmla="*/ 726 w 733"/>
                  <a:gd name="T5" fmla="*/ 98 h 234"/>
                  <a:gd name="T6" fmla="*/ 408 w 733"/>
                  <a:gd name="T7" fmla="*/ 234 h 2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33" h="234">
                    <a:moveTo>
                      <a:pt x="0" y="144"/>
                    </a:moveTo>
                    <a:cubicBezTo>
                      <a:pt x="121" y="80"/>
                      <a:pt x="242" y="16"/>
                      <a:pt x="363" y="8"/>
                    </a:cubicBezTo>
                    <a:cubicBezTo>
                      <a:pt x="484" y="0"/>
                      <a:pt x="719" y="60"/>
                      <a:pt x="726" y="98"/>
                    </a:cubicBezTo>
                    <a:cubicBezTo>
                      <a:pt x="733" y="136"/>
                      <a:pt x="570" y="185"/>
                      <a:pt x="408" y="234"/>
                    </a:cubicBezTo>
                  </a:path>
                </a:pathLst>
              </a:cu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494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0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</TotalTime>
  <Words>69</Words>
  <Application>Microsoft Office PowerPoint</Application>
  <PresentationFormat>A4 210 x 297 mm</PresentationFormat>
  <Paragraphs>28</Paragraphs>
  <Slides>23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8" baseType="lpstr">
      <vt:lpstr>ＭＳ Ｐゴシック</vt:lpstr>
      <vt:lpstr>Arial</vt:lpstr>
      <vt:lpstr>Calibri</vt:lpstr>
      <vt:lpstr>Calibri Light</vt:lpstr>
      <vt:lpstr>Office テーマ</vt:lpstr>
      <vt:lpstr>ヨシュア　２話  ヨルダンがわをわたれ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けいやくのはこ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鶴見 三基也</dc:creator>
  <cp:lastModifiedBy>鶴見 三基也</cp:lastModifiedBy>
  <cp:revision>70</cp:revision>
  <dcterms:created xsi:type="dcterms:W3CDTF">2020-02-20T04:06:50Z</dcterms:created>
  <dcterms:modified xsi:type="dcterms:W3CDTF">2020-04-23T01:16:14Z</dcterms:modified>
</cp:coreProperties>
</file>